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4C1C-C778-4522-B479-8E4BED1753E0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C74D-1670-4894-B37B-FA0BFC02A5FE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2C74D-1670-4894-B37B-FA0BFC02A5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2C74D-1670-4894-B37B-FA0BFC02A5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4B5E-919C-A800-30A5-75F51B38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D957B-1861-C649-5128-FFF150CC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983D9-8F8C-A46B-0D7D-544DBDDB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ED03-4279-36B6-99A8-6A90490E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032-3F68-E0B8-D088-8854374D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2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612C-28AA-A606-3216-4ABED110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89737-1E55-E90D-AA26-B6271971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F64DC-EA7C-071A-1F95-EFCD2517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58A1F-42F7-1E1B-A07F-0C2380B1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F9E3-F4AC-EF98-9447-0E4663B7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F568A-3435-B17D-E940-68ACB852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DBD55-C76B-7D68-225E-E17CDDF33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4611-DD78-84AD-629C-10E6C568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3B85-D974-BC66-5DB6-E1A5CB4F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D2EF9-7D50-8244-3828-E0915EC5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CF0C-06A9-3A0A-8F4B-F4423FBD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B03C4-0487-B0B5-9C07-47C2EF93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C5891-85AF-2D78-DAAD-4F4AA947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7B261-FFA8-E9C4-0439-2963A06F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BF68-00FD-10C1-2E23-AA4336AC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68B6-43D4-E664-53C7-A30B76C4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26F8E-1FAF-74DA-5564-1B25DC435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3434-DDBD-22F1-D733-5426A877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066A-C2F4-8CB4-799A-2E63CD4E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58D54-09C0-770E-1437-0078F326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DA2D-07F6-06E3-D82C-D6891AD3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511E-3DFD-9477-1F07-537BD1A6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289DE-0BF7-641F-97D8-75CB3984E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4F8F4-466E-385D-48BD-F3C6665D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1BB40-16AF-A488-6118-14AECC5A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1F79-AD92-30CE-F7F4-D3BBE6CF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8452-BAFF-9699-4422-EE63613E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B75A1-6859-4B2E-1067-2848EE2A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ECF65-67F4-23AB-9511-CCB15ECB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98E37-6F62-04ED-AB80-0421FA996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1254B-3540-F275-1B05-812B3A046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CE93C-9237-5B63-4F71-73E1E5AA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25188-D279-41DC-BDB1-617EEEDB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F6A7C-BBC3-7536-E300-E5D53C22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418B-EFDF-AFBB-9104-B1A6213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2DD52-14EC-6A7C-A1B2-2044589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F0A0D-0325-002E-2C93-38C922D9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0F264-1F1E-4F1F-9B11-DB2E5213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2E6E2-B734-ACE1-5829-0E3F29E2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9BC0-2B3C-6741-9DAE-D99B24FC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15F65-5361-A6F1-750C-D333ADFC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7AEF-F50D-844B-992C-06855ACA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D16D-452F-BD2F-ADD5-C3E1159D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9FCCB-B535-EAA1-D6EF-4F1345AC9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9BD88-6D3B-43E7-59DA-655F63BE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FED20-F627-0FC5-BCB1-22EC7922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5C61C-F9C0-DC9F-0016-F363E786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0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4FCC-FCDD-DBBE-261A-DCA236B0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5D181-CFCF-370B-70F9-2E986FCEF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9934E-396F-EE6E-B861-77A894534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16F69-A45E-9AB1-7B11-381FCA43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14B9A-4E13-0E88-37F0-E444F121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71A5-A571-495D-B715-68F07BF9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CC073-07BA-5806-4FB7-2759BDAA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4266-FCE6-9AD2-9F47-966E1E97B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C174E-0FD7-9DE6-A234-A20C9E185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EE6331-1320-4F7B-9001-5DDF687590C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459C-6D62-EEC2-EE54-29E12C02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211FB-E30A-2368-6D9D-0A5162867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6D5D4-0B7F-4B26-A38C-8C06CF3CC5A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2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1FAF-71EB-3907-F86A-E9BCDE3E7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Реєстрація навчального закладу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1A4DA-72D5-DFB5-C28A-EFD95B70C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880"/>
            <a:ext cx="9144000" cy="1395919"/>
          </a:xfrm>
        </p:spPr>
        <p:txBody>
          <a:bodyPr/>
          <a:lstStyle/>
          <a:p>
            <a:r>
              <a:rPr lang="uk-UA" dirty="0"/>
              <a:t>Міжнародний етап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0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Сторінка обласного координатора	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5" y="1634565"/>
            <a:ext cx="8847587" cy="2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2" y="1554519"/>
            <a:ext cx="79454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3580"/>
            <a:ext cx="12099247" cy="11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E4B8-9281-9EAB-8984-9D31C713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Потрібно перейти на пункт меню «Реєстрація навчального закладу на участь у конкурсі». Тоді потрібно обрати етап конкурсу</a:t>
            </a:r>
            <a:endParaRPr lang="en-US" sz="2000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A8F446-D8F5-8674-857B-9B06FB2A9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3193" b="29495"/>
          <a:stretch/>
        </p:blipFill>
        <p:spPr>
          <a:xfrm>
            <a:off x="1814155" y="1091935"/>
            <a:ext cx="8563690" cy="5766065"/>
          </a:xfrm>
        </p:spPr>
      </p:pic>
    </p:spTree>
    <p:extLst>
      <p:ext uri="{BB962C8B-B14F-4D97-AF65-F5344CB8AC3E}">
        <p14:creationId xmlns:p14="http://schemas.microsoft.com/office/powerpoint/2010/main" val="229634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F2F91-1AD5-53D9-A61E-5F7C8143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CE08-6344-BAD5-0B6D-4EF2A4B3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Відкриється форма реєстрації. Вона складається з кількох блоків. Перший блок – дані про навчальний заклад 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768" y="1268039"/>
            <a:ext cx="7899165" cy="51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45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A4BB0-8E26-EBCB-9121-C53A39E91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8202-0EED-ED99-C61E-40527430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Другий блок – створення акаунту координатора</a:t>
            </a:r>
            <a:endParaRPr lang="en-US" sz="2000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3C03754-AAD0-177B-C217-C878275F1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8" b="9404"/>
          <a:stretch/>
        </p:blipFill>
        <p:spPr>
          <a:xfrm>
            <a:off x="1969811" y="1700683"/>
            <a:ext cx="8252377" cy="3456633"/>
          </a:xfrm>
        </p:spPr>
      </p:pic>
    </p:spTree>
    <p:extLst>
      <p:ext uri="{BB962C8B-B14F-4D97-AF65-F5344CB8AC3E}">
        <p14:creationId xmlns:p14="http://schemas.microsoft.com/office/powerpoint/2010/main" val="160521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2A51C-555D-CD20-98DE-1819D5CCB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1568-8E78-1745-C8BC-8B8A79E8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Третій блок –  адреса доставки завдань і бланків. Важливо: при введенні міста доставки, треба ввести принаймні три символи назви населеного пункту і вибрати правильний зі списку</a:t>
            </a:r>
            <a:endParaRPr lang="en-US" sz="2000" dirty="0"/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B36F40F-DE0B-B122-0D81-2D9AD7331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8" r="41634" b="44505"/>
          <a:stretch/>
        </p:blipFill>
        <p:spPr>
          <a:xfrm>
            <a:off x="190046" y="2419523"/>
            <a:ext cx="4383766" cy="2378948"/>
          </a:xfr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FDB88E30-E516-2670-3F55-CC129D4ED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6" r="23161" b="36265"/>
          <a:stretch/>
        </p:blipFill>
        <p:spPr>
          <a:xfrm>
            <a:off x="6363599" y="1001950"/>
            <a:ext cx="4709684" cy="2432587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6DA1EEC6-9C47-7191-3ED5-56A86308B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3" r="29604" b="31575"/>
          <a:stretch/>
        </p:blipFill>
        <p:spPr>
          <a:xfrm>
            <a:off x="6365138" y="3608997"/>
            <a:ext cx="4920700" cy="311712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58E4F044-B279-135E-B892-E5A60A92C0BB}"/>
              </a:ext>
            </a:extLst>
          </p:cNvPr>
          <p:cNvSpPr/>
          <p:nvPr/>
        </p:nvSpPr>
        <p:spPr>
          <a:xfrm>
            <a:off x="5188142" y="3268494"/>
            <a:ext cx="894940" cy="486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D725D-007F-A538-A03D-C8C85396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6CFD-4749-E4E8-75B4-091D2557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Четвертий блок – введення кількості учасників (не менше 10). Далі потрібно прикріпити квитанцію про внесок, ввести код перевірки і підтвердити згоду з умовами.</a:t>
            </a:r>
            <a:endParaRPr lang="en-US" sz="2000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42F3C2B-AAAF-2862-9A07-A1D1642EE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4"/>
          <a:stretch/>
        </p:blipFill>
        <p:spPr>
          <a:xfrm>
            <a:off x="1805829" y="1306284"/>
            <a:ext cx="8580342" cy="5014129"/>
          </a:xfrm>
        </p:spPr>
      </p:pic>
    </p:spTree>
    <p:extLst>
      <p:ext uri="{BB962C8B-B14F-4D97-AF65-F5344CB8AC3E}">
        <p14:creationId xmlns:p14="http://schemas.microsoft.com/office/powerpoint/2010/main" val="59903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97053-6CAD-91AD-B902-2DB175A9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5EC-DAB7-E710-D166-26657BC9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824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Після надсилання, користувач перейде на сторінку підтвердження заявки. Якщо всі дані правильні, потрібно натиснути «Підтвердити заявку на участь». Якщо є помилки – потрібно натиснути «Редагувати заявку».</a:t>
            </a:r>
            <a:endParaRPr lang="en-US" sz="2000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D03EC6A-9533-1638-E365-3352B477E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1" t="20889" r="26137" b="20258"/>
          <a:stretch/>
        </p:blipFill>
        <p:spPr>
          <a:xfrm>
            <a:off x="2041490" y="1187397"/>
            <a:ext cx="8109019" cy="5540675"/>
          </a:xfrm>
        </p:spPr>
      </p:pic>
    </p:spTree>
    <p:extLst>
      <p:ext uri="{BB962C8B-B14F-4D97-AF65-F5344CB8AC3E}">
        <p14:creationId xmlns:p14="http://schemas.microsoft.com/office/powerpoint/2010/main" val="363357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взнати чи заявка зареєстрована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57" y="1526661"/>
            <a:ext cx="9554909" cy="11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2690" y="2458293"/>
            <a:ext cx="9049139" cy="95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Після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валідації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адміністратора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9154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Після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валідації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адміністратора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649" y="890198"/>
            <a:ext cx="8313697" cy="52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153</Words>
  <Application>Microsoft Office PowerPoint</Application>
  <PresentationFormat>Широкий екран</PresentationFormat>
  <Paragraphs>14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Реєстрація навчального закладу</vt:lpstr>
      <vt:lpstr>Потрібно перейти на пункт меню «Реєстрація навчального закладу на участь у конкурсі». Тоді потрібно обрати етап конкурсу</vt:lpstr>
      <vt:lpstr>Відкриється форма реєстрації. Вона складається з кількох блоків. Перший блок – дані про навчальний заклад </vt:lpstr>
      <vt:lpstr>Другий блок – створення акаунту координатора</vt:lpstr>
      <vt:lpstr>Третій блок –  адреса доставки завдань і бланків. Важливо: при введенні міста доставки, треба ввести принаймні три символи назви населеного пункту і вибрати правильний зі списку</vt:lpstr>
      <vt:lpstr>Четвертий блок – введення кількості учасників (не менше 10). Далі потрібно прикріпити квитанцію про внесок, ввести код перевірки і підтвердити згоду з умовами.</vt:lpstr>
      <vt:lpstr>Після надсилання, користувач перейде на сторінку підтвердження заявки. Якщо всі дані правильні, потрібно натиснути «Підтвердити заявку на участь». Якщо є помилки – потрібно натиснути «Редагувати заявку».</vt:lpstr>
      <vt:lpstr>Як взнати чи заявка зареєстрована</vt:lpstr>
      <vt:lpstr>Після валідації адміністратора</vt:lpstr>
      <vt:lpstr>Сторінка обласного координатора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Реєстрація навчального закладу</dc:title>
  <dc:creator>Khrystyna Velychko</dc:creator>
  <cp:lastModifiedBy>User</cp:lastModifiedBy>
  <cp:revision>5</cp:revision>
  <dcterms:created xsi:type="dcterms:W3CDTF">2025-01-28T08:43:17Z</dcterms:created>
  <dcterms:modified xsi:type="dcterms:W3CDTF">2025-02-11T12:05:20Z</dcterms:modified>
</cp:coreProperties>
</file>