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4" r:id="rId3"/>
    <p:sldId id="266" r:id="rId4"/>
    <p:sldId id="267" r:id="rId5"/>
    <p:sldId id="275" r:id="rId6"/>
    <p:sldId id="257" r:id="rId7"/>
    <p:sldId id="259" r:id="rId8"/>
    <p:sldId id="268" r:id="rId9"/>
    <p:sldId id="269" r:id="rId10"/>
    <p:sldId id="270" r:id="rId11"/>
    <p:sldId id="262" r:id="rId12"/>
    <p:sldId id="263" r:id="rId13"/>
    <p:sldId id="272" r:id="rId14"/>
    <p:sldId id="271" r:id="rId15"/>
    <p:sldId id="265" r:id="rId1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0CA9-E36A-4FEC-9D85-B6D2E87DD496}" type="datetimeFigureOut">
              <a:rPr lang="uk-UA" smtClean="0"/>
              <a:pPr/>
              <a:t>13.03.2023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81A46-93B3-41AC-A7AB-D041C9D82FA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0CA9-E36A-4FEC-9D85-B6D2E87DD496}" type="datetimeFigureOut">
              <a:rPr lang="uk-UA" smtClean="0"/>
              <a:pPr/>
              <a:t>13.03.2023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81A46-93B3-41AC-A7AB-D041C9D82FA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0CA9-E36A-4FEC-9D85-B6D2E87DD496}" type="datetimeFigureOut">
              <a:rPr lang="uk-UA" smtClean="0"/>
              <a:pPr/>
              <a:t>13.03.2023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81A46-93B3-41AC-A7AB-D041C9D82FA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0CA9-E36A-4FEC-9D85-B6D2E87DD496}" type="datetimeFigureOut">
              <a:rPr lang="uk-UA" smtClean="0"/>
              <a:pPr/>
              <a:t>13.03.2023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81A46-93B3-41AC-A7AB-D041C9D82FA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0CA9-E36A-4FEC-9D85-B6D2E87DD496}" type="datetimeFigureOut">
              <a:rPr lang="uk-UA" smtClean="0"/>
              <a:pPr/>
              <a:t>13.03.2023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81A46-93B3-41AC-A7AB-D041C9D82FA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0CA9-E36A-4FEC-9D85-B6D2E87DD496}" type="datetimeFigureOut">
              <a:rPr lang="uk-UA" smtClean="0"/>
              <a:pPr/>
              <a:t>13.03.2023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81A46-93B3-41AC-A7AB-D041C9D82FA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0CA9-E36A-4FEC-9D85-B6D2E87DD496}" type="datetimeFigureOut">
              <a:rPr lang="uk-UA" smtClean="0"/>
              <a:pPr/>
              <a:t>13.03.2023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81A46-93B3-41AC-A7AB-D041C9D82FA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0CA9-E36A-4FEC-9D85-B6D2E87DD496}" type="datetimeFigureOut">
              <a:rPr lang="uk-UA" smtClean="0"/>
              <a:pPr/>
              <a:t>13.03.2023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81A46-93B3-41AC-A7AB-D041C9D82FA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0CA9-E36A-4FEC-9D85-B6D2E87DD496}" type="datetimeFigureOut">
              <a:rPr lang="uk-UA" smtClean="0"/>
              <a:pPr/>
              <a:t>13.03.2023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81A46-93B3-41AC-A7AB-D041C9D82FA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0CA9-E36A-4FEC-9D85-B6D2E87DD496}" type="datetimeFigureOut">
              <a:rPr lang="uk-UA" smtClean="0"/>
              <a:pPr/>
              <a:t>13.03.2023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81A46-93B3-41AC-A7AB-D041C9D82FA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0CA9-E36A-4FEC-9D85-B6D2E87DD496}" type="datetimeFigureOut">
              <a:rPr lang="uk-UA" smtClean="0"/>
              <a:pPr/>
              <a:t>13.03.2023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81A46-93B3-41AC-A7AB-D041C9D82FA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20C0CA9-E36A-4FEC-9D85-B6D2E87DD496}" type="datetimeFigureOut">
              <a:rPr lang="uk-UA" smtClean="0"/>
              <a:pPr/>
              <a:t>13.03.2023</a:t>
            </a:fld>
            <a:endParaRPr lang="uk-UA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D981A46-93B3-41AC-A7AB-D041C9D82FA5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.kangaroo.com.ua/" TargetMode="External"/><Relationship Id="rId2" Type="http://schemas.openxmlformats.org/officeDocument/2006/relationships/hyperlink" Target="http://www.kangaroo.com.u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412776"/>
            <a:ext cx="7704856" cy="1296143"/>
          </a:xfrm>
        </p:spPr>
        <p:txBody>
          <a:bodyPr>
            <a:normAutofit fontScale="90000"/>
          </a:bodyPr>
          <a:lstStyle/>
          <a:p>
            <a:r>
              <a:rPr lang="uk-UA" sz="3600" b="1" dirty="0"/>
              <a:t>Шановний учаснику </a:t>
            </a:r>
            <a:r>
              <a:rPr lang="uk-UA" sz="3600" b="1" dirty="0" smtClean="0"/>
              <a:t>Міжнародного математичного конкурсу "</a:t>
            </a:r>
            <a:r>
              <a:rPr lang="uk-UA" sz="3600" b="1" dirty="0"/>
              <a:t>Кенгуру </a:t>
            </a:r>
            <a:r>
              <a:rPr lang="uk-UA" sz="3600" b="1" dirty="0" smtClean="0"/>
              <a:t>2023"!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11937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uk-UA" sz="3000" dirty="0" smtClean="0"/>
              <a:t>Завершення реєстрації</a:t>
            </a:r>
            <a:endParaRPr lang="uk-UA" sz="30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71600" y="1412776"/>
            <a:ext cx="745404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4624"/>
            <a:ext cx="8183880" cy="1051560"/>
          </a:xfrm>
        </p:spPr>
        <p:txBody>
          <a:bodyPr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uk-UA" sz="3000" dirty="0" smtClean="0"/>
              <a:t>Крок 3   /Початок роботи/</a:t>
            </a:r>
            <a:endParaRPr lang="uk-UA" sz="3000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508" y="1196975"/>
            <a:ext cx="7548896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лево 6"/>
          <p:cNvSpPr/>
          <p:nvPr/>
        </p:nvSpPr>
        <p:spPr>
          <a:xfrm>
            <a:off x="5436096" y="1484784"/>
            <a:ext cx="3168352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 9"/>
          <p:cNvSpPr/>
          <p:nvPr/>
        </p:nvSpPr>
        <p:spPr>
          <a:xfrm>
            <a:off x="5883881" y="1537047"/>
            <a:ext cx="17844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dirty="0" smtClean="0">
                <a:solidFill>
                  <a:schemeClr val="bg1"/>
                </a:solidFill>
              </a:rPr>
              <a:t>Слідкуй за часом</a:t>
            </a:r>
            <a:endParaRPr lang="uk-UA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87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692696"/>
            <a:ext cx="8183880" cy="619512"/>
          </a:xfrm>
        </p:spPr>
        <p:txBody>
          <a:bodyPr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uk-UA" sz="3000" dirty="0" smtClean="0"/>
              <a:t>Крок 4   /Завершення роботи/</a:t>
            </a:r>
            <a:endParaRPr lang="uk-UA" sz="3000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384177"/>
            <a:ext cx="6315576" cy="463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лево 8"/>
          <p:cNvSpPr/>
          <p:nvPr/>
        </p:nvSpPr>
        <p:spPr>
          <a:xfrm>
            <a:off x="5436096" y="1283593"/>
            <a:ext cx="3168352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угольник 10"/>
          <p:cNvSpPr/>
          <p:nvPr/>
        </p:nvSpPr>
        <p:spPr>
          <a:xfrm>
            <a:off x="5883881" y="1335856"/>
            <a:ext cx="17844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dirty="0" smtClean="0">
                <a:solidFill>
                  <a:schemeClr val="bg1"/>
                </a:solidFill>
              </a:rPr>
              <a:t>Слідкуй за часом</a:t>
            </a:r>
            <a:endParaRPr lang="uk-UA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40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uk-UA" sz="3000" dirty="0" smtClean="0"/>
              <a:t>/Завершення роботи/</a:t>
            </a:r>
            <a:endParaRPr lang="uk-UA" sz="30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44503" y="1473423"/>
            <a:ext cx="570103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48680"/>
            <a:ext cx="8183880" cy="576064"/>
          </a:xfrm>
        </p:spPr>
        <p:txBody>
          <a:bodyPr>
            <a:normAutofit/>
          </a:bodyPr>
          <a:lstStyle/>
          <a:p>
            <a:pPr algn="ctr"/>
            <a:r>
              <a:rPr lang="uk-UA" sz="3000" dirty="0" smtClean="0"/>
              <a:t>Крок 5   /код учасника/</a:t>
            </a:r>
            <a:endParaRPr lang="uk-UA" sz="30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92981" y="1340768"/>
            <a:ext cx="7404075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71600" y="5031631"/>
            <a:ext cx="6912768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398475" y="5103639"/>
            <a:ext cx="5937051" cy="110871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uk-UA" b="1" dirty="0" smtClean="0">
                <a:solidFill>
                  <a:schemeClr val="bg1"/>
                </a:solidFill>
              </a:rPr>
              <a:t>Шановний учаснику!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uk-UA" b="1" dirty="0" smtClean="0">
                <a:solidFill>
                  <a:schemeClr val="bg1"/>
                </a:solidFill>
              </a:rPr>
              <a:t>Запам'ятай, </a:t>
            </a:r>
            <a:r>
              <a:rPr lang="uk-UA" b="1" dirty="0" err="1" smtClean="0">
                <a:solidFill>
                  <a:schemeClr val="bg1"/>
                </a:solidFill>
              </a:rPr>
              <a:t>запиши</a:t>
            </a:r>
            <a:r>
              <a:rPr lang="uk-UA" b="1" dirty="0" smtClean="0">
                <a:solidFill>
                  <a:schemeClr val="bg1"/>
                </a:solidFill>
              </a:rPr>
              <a:t> чи сфотографуй цей код.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uk-UA" b="1" dirty="0" smtClean="0">
                <a:solidFill>
                  <a:schemeClr val="bg1"/>
                </a:solidFill>
              </a:rPr>
              <a:t>Код не підлягає відновленню чи зміні.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7" name="Стрелка углом 6"/>
          <p:cNvSpPr/>
          <p:nvPr/>
        </p:nvSpPr>
        <p:spPr>
          <a:xfrm>
            <a:off x="1259631" y="3843499"/>
            <a:ext cx="2551141" cy="122413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 algn="ctr">
              <a:buNone/>
            </a:pPr>
            <a:endParaRPr lang="uk-UA" dirty="0" smtClean="0"/>
          </a:p>
          <a:p>
            <a:pPr marL="0" indent="0" algn="ctr">
              <a:buNone/>
            </a:pPr>
            <a:r>
              <a:rPr lang="uk-UA" sz="6000" dirty="0" smtClean="0"/>
              <a:t>Щиро вдячні за увагу!</a:t>
            </a:r>
          </a:p>
          <a:p>
            <a:pPr marL="0" indent="0" algn="ctr">
              <a:buNone/>
            </a:pPr>
            <a:r>
              <a:rPr lang="uk-UA" sz="6000" dirty="0" smtClean="0"/>
              <a:t>Успіхів у наступних етапах конкурсу «Кенгуру»</a:t>
            </a:r>
            <a:endParaRPr lang="uk-UA" sz="6000" dirty="0"/>
          </a:p>
        </p:txBody>
      </p:sp>
    </p:spTree>
    <p:extLst>
      <p:ext uri="{BB962C8B-B14F-4D97-AF65-F5344CB8AC3E}">
        <p14:creationId xmlns:p14="http://schemas.microsoft.com/office/powerpoint/2010/main" val="33888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uk-UA" dirty="0" smtClean="0"/>
              <a:t> </a:t>
            </a:r>
          </a:p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r>
              <a:rPr lang="uk-UA" dirty="0" smtClean="0"/>
              <a:t>У зв'язку з</a:t>
            </a:r>
            <a:r>
              <a:rPr lang="en-US" dirty="0" smtClean="0"/>
              <a:t> </a:t>
            </a:r>
            <a:r>
              <a:rPr lang="uk-UA" dirty="0" smtClean="0"/>
              <a:t>агресією Росії в Україні участь у Міжнародному етапі математичного конкурсу «Кенгуру» </a:t>
            </a:r>
          </a:p>
          <a:p>
            <a:pPr algn="ctr">
              <a:buNone/>
            </a:pPr>
            <a:r>
              <a:rPr lang="uk-UA" dirty="0" smtClean="0"/>
              <a:t>у 2022-23 навчальному році ми пропонуємо взяти у форматі </a:t>
            </a:r>
            <a:r>
              <a:rPr lang="en-US" dirty="0" smtClean="0"/>
              <a:t>on-line</a:t>
            </a:r>
            <a:r>
              <a:rPr lang="uk-UA" dirty="0" smtClean="0"/>
              <a:t> без попередньої реєстрації</a:t>
            </a:r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40" y="530225"/>
            <a:ext cx="3254160" cy="4613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476672"/>
            <a:ext cx="3589697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614" y="476672"/>
            <a:ext cx="368137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052736"/>
            <a:ext cx="8183880" cy="187220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r>
              <a:rPr lang="uk-UA" dirty="0" smtClean="0"/>
              <a:t>Цією короткою навчальною презентацією ми спробуємо підготувати Тебе до проходження усіх етапів: від реєстрації до надсилання відповідей. </a:t>
            </a:r>
          </a:p>
          <a:p>
            <a:pPr>
              <a:buNone/>
            </a:pPr>
            <a:endParaRPr lang="uk-UA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57200" y="2996952"/>
            <a:ext cx="8229600" cy="2260848"/>
          </a:xfrm>
          <a:prstGeom prst="rect">
            <a:avLst/>
          </a:prstGeom>
        </p:spPr>
        <p:txBody>
          <a:bodyPr vert="horz" lIns="182880" tIns="9144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Пройти конкурс у форматі on-line можна з використанням будь-якого доступного пристрою (смартфон, планшет, комп'ютер) та під'єднання до мережі Інтернет. </a:t>
            </a:r>
            <a:endParaRPr kumimoji="0" lang="uk-UA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619512"/>
          </a:xfrm>
        </p:spPr>
        <p:txBody>
          <a:bodyPr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uk-UA" sz="3000" dirty="0" smtClean="0"/>
              <a:t>Крок 1   /Початок роботи/</a:t>
            </a:r>
            <a:endParaRPr lang="uk-UA" sz="3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00808"/>
            <a:ext cx="8136904" cy="417646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uk-UA" sz="10000" dirty="0" smtClean="0"/>
              <a:t>Розпочати роботу можна у два способи:</a:t>
            </a:r>
          </a:p>
          <a:p>
            <a:pPr marL="514350" indent="-514350">
              <a:buNone/>
            </a:pPr>
            <a:r>
              <a:rPr lang="uk-UA" sz="10000" dirty="0" smtClean="0"/>
              <a:t>1. Зайти на сайт конкурсу</a:t>
            </a:r>
            <a:r>
              <a:rPr lang="en-US" sz="10000" dirty="0" smtClean="0"/>
              <a:t> </a:t>
            </a:r>
            <a:r>
              <a:rPr lang="ru-RU" sz="10000" dirty="0" smtClean="0"/>
              <a:t>«</a:t>
            </a:r>
            <a:r>
              <a:rPr lang="uk-UA" sz="10000" dirty="0" smtClean="0"/>
              <a:t>Кенгуру» </a:t>
            </a:r>
          </a:p>
          <a:p>
            <a:pPr marL="0" indent="0" algn="ctr">
              <a:buNone/>
            </a:pPr>
            <a:r>
              <a:rPr lang="en-US" sz="10000" dirty="0" smtClean="0">
                <a:hlinkClick r:id="rId2"/>
              </a:rPr>
              <a:t>www.kangaroo.com.ua</a:t>
            </a:r>
            <a:r>
              <a:rPr lang="en-US" sz="10000" dirty="0" smtClean="0"/>
              <a:t> </a:t>
            </a:r>
          </a:p>
          <a:p>
            <a:pPr marL="0" indent="0">
              <a:buNone/>
            </a:pPr>
            <a:r>
              <a:rPr lang="uk-UA" sz="10000" dirty="0" smtClean="0"/>
              <a:t>та перейти за посиланням із сторінки </a:t>
            </a:r>
          </a:p>
          <a:p>
            <a:pPr marL="0" indent="0" algn="r">
              <a:buNone/>
            </a:pPr>
            <a:r>
              <a:rPr lang="uk-UA" sz="10000" dirty="0" smtClean="0">
                <a:solidFill>
                  <a:srgbClr val="0070C0"/>
                </a:solidFill>
              </a:rPr>
              <a:t>НОВИНИ КОНКУРСУ </a:t>
            </a:r>
          </a:p>
          <a:p>
            <a:pPr marL="0" indent="0">
              <a:buNone/>
            </a:pPr>
            <a:endParaRPr lang="uk-UA" sz="10000" dirty="0" smtClean="0"/>
          </a:p>
          <a:p>
            <a:pPr marL="0" indent="0" algn="ctr">
              <a:buNone/>
            </a:pPr>
            <a:r>
              <a:rPr lang="uk-UA" sz="10000" dirty="0" smtClean="0"/>
              <a:t>або</a:t>
            </a:r>
          </a:p>
          <a:p>
            <a:pPr marL="0" indent="0" algn="ctr">
              <a:buNone/>
            </a:pPr>
            <a:endParaRPr lang="uk-UA" sz="10000" dirty="0" smtClean="0"/>
          </a:p>
          <a:p>
            <a:pPr marL="0" indent="0">
              <a:buNone/>
            </a:pPr>
            <a:r>
              <a:rPr lang="uk-UA" sz="10000" dirty="0" smtClean="0"/>
              <a:t>2. В командній стрічці набрати назву сайту для </a:t>
            </a:r>
            <a:r>
              <a:rPr lang="en-US" sz="10000" dirty="0" smtClean="0"/>
              <a:t>on-line</a:t>
            </a:r>
            <a:r>
              <a:rPr lang="uk-UA" sz="10000" dirty="0" smtClean="0"/>
              <a:t> проходження конкурсу </a:t>
            </a:r>
          </a:p>
          <a:p>
            <a:pPr marL="0" indent="0" algn="ctr">
              <a:buNone/>
            </a:pPr>
            <a:r>
              <a:rPr lang="en-US" sz="9600" dirty="0">
                <a:hlinkClick r:id="rId3"/>
              </a:rPr>
              <a:t>https://</a:t>
            </a:r>
            <a:r>
              <a:rPr lang="en-US" sz="9600" dirty="0" smtClean="0">
                <a:hlinkClick r:id="rId3"/>
              </a:rPr>
              <a:t>online.kangaroo.com.ua</a:t>
            </a:r>
            <a:endParaRPr lang="en-US" sz="10000" dirty="0" smtClean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021288"/>
            <a:ext cx="75723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Выгнутая вправо стрелка 4"/>
          <p:cNvSpPr/>
          <p:nvPr/>
        </p:nvSpPr>
        <p:spPr>
          <a:xfrm>
            <a:off x="7308304" y="5229200"/>
            <a:ext cx="864096" cy="122413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4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619512"/>
          </a:xfrm>
        </p:spPr>
        <p:txBody>
          <a:bodyPr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uk-UA" sz="3000" dirty="0" smtClean="0"/>
              <a:t>Крок </a:t>
            </a:r>
            <a:r>
              <a:rPr lang="en-US" sz="3000" dirty="0" smtClean="0"/>
              <a:t>2</a:t>
            </a:r>
            <a:r>
              <a:rPr lang="uk-UA" sz="3000" dirty="0" smtClean="0"/>
              <a:t>   /Реєстрація на конкурс/</a:t>
            </a:r>
            <a:endParaRPr lang="uk-UA" sz="3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8154026" cy="4226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308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8183880" cy="547504"/>
          </a:xfrm>
        </p:spPr>
        <p:txBody>
          <a:bodyPr>
            <a:normAutofit/>
          </a:bodyPr>
          <a:lstStyle/>
          <a:p>
            <a:r>
              <a:rPr lang="uk-UA" sz="2500" dirty="0" smtClean="0"/>
              <a:t>Зразок заповнення реєстраційної картки</a:t>
            </a:r>
            <a:endParaRPr lang="uk-UA" sz="25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55576" y="1545431"/>
            <a:ext cx="7634913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403648" y="5085184"/>
            <a:ext cx="3337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 smtClean="0"/>
              <a:t>.</a:t>
            </a:r>
            <a:endParaRPr lang="uk-U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183880" cy="547504"/>
          </a:xfrm>
        </p:spPr>
        <p:txBody>
          <a:bodyPr>
            <a:normAutofit/>
          </a:bodyPr>
          <a:lstStyle/>
          <a:p>
            <a:pPr algn="ctr"/>
            <a:r>
              <a:rPr lang="uk-UA" sz="2500" dirty="0" smtClean="0"/>
              <a:t>Можливі помилки при реєстрації</a:t>
            </a:r>
            <a:endParaRPr lang="uk-UA" sz="25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27584" y="1628800"/>
            <a:ext cx="7527663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787</TotalTime>
  <Words>206</Words>
  <Application>Microsoft Office PowerPoint</Application>
  <PresentationFormat>Экран (4:3)</PresentationFormat>
  <Paragraphs>36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Аспект</vt:lpstr>
      <vt:lpstr>Шановний учаснику Міжнародного математичного конкурсу "Кенгуру 2023"!</vt:lpstr>
      <vt:lpstr>Презентация PowerPoint</vt:lpstr>
      <vt:lpstr>Презентация PowerPoint</vt:lpstr>
      <vt:lpstr>Презентация PowerPoint</vt:lpstr>
      <vt:lpstr>Презентация PowerPoint</vt:lpstr>
      <vt:lpstr>Крок 1   /Початок роботи/</vt:lpstr>
      <vt:lpstr>Крок 2   /Реєстрація на конкурс/</vt:lpstr>
      <vt:lpstr>Зразок заповнення реєстраційної картки</vt:lpstr>
      <vt:lpstr>Можливі помилки при реєстрації</vt:lpstr>
      <vt:lpstr>Завершення реєстрації</vt:lpstr>
      <vt:lpstr>Крок 3   /Початок роботи/</vt:lpstr>
      <vt:lpstr>Крок 4   /Завершення роботи/</vt:lpstr>
      <vt:lpstr>/Завершення роботи/</vt:lpstr>
      <vt:lpstr>Крок 5   /код учасника/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Шановний учаснику конкурсу "Кенгуру 2020"!</dc:title>
  <dc:creator>ASD</dc:creator>
  <cp:lastModifiedBy>Sea</cp:lastModifiedBy>
  <cp:revision>27</cp:revision>
  <dcterms:created xsi:type="dcterms:W3CDTF">2020-05-11T16:05:37Z</dcterms:created>
  <dcterms:modified xsi:type="dcterms:W3CDTF">2023-03-13T09:10:37Z</dcterms:modified>
</cp:coreProperties>
</file>