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92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8FBB3-4EEA-4F2D-912E-99802ABDB1E4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C896F-B75F-404E-A7F9-C11B9B25F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8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opera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3507" y="1124744"/>
            <a:ext cx="8856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/>
            <a:r>
              <a:rPr lang="uk-UA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Знайомство з програмою-браузером</a:t>
            </a:r>
            <a:endParaRPr lang="ru-RU" sz="5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581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20" y="836712"/>
            <a:ext cx="8527315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0320" y="10380"/>
            <a:ext cx="5854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00B050"/>
                </a:solidFill>
              </a:rPr>
              <a:t>Практичне завдання.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5" r="2714" b="7919"/>
          <a:stretch/>
        </p:blipFill>
        <p:spPr>
          <a:xfrm>
            <a:off x="290320" y="3140968"/>
            <a:ext cx="4137664" cy="3287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" t="6045" r="4512" b="7919"/>
          <a:stretch/>
        </p:blipFill>
        <p:spPr>
          <a:xfrm>
            <a:off x="4644008" y="3212976"/>
            <a:ext cx="4173627" cy="3215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2458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67544" y="44624"/>
            <a:ext cx="84249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Самостійна робота</a:t>
            </a:r>
            <a:r>
              <a:rPr lang="ru-RU" sz="2400" b="1" i="1" dirty="0" smtClean="0"/>
              <a:t>:</a:t>
            </a:r>
            <a:endParaRPr lang="en-US" sz="2400" b="1" i="1" dirty="0" smtClean="0"/>
          </a:p>
          <a:p>
            <a:endParaRPr lang="ru-RU" sz="2400" dirty="0" smtClean="0"/>
          </a:p>
          <a:p>
            <a:r>
              <a:rPr lang="en-US" sz="2400" dirty="0" smtClean="0"/>
              <a:t>1</a:t>
            </a:r>
            <a:r>
              <a:rPr lang="uk-UA" sz="2400" dirty="0" smtClean="0"/>
              <a:t>. Запусти програму-браузер </a:t>
            </a:r>
            <a:r>
              <a:rPr lang="en-US" sz="2400" b="1" dirty="0" smtClean="0"/>
              <a:t>Opera</a:t>
            </a:r>
            <a:r>
              <a:rPr lang="uk-UA" sz="2400" dirty="0" smtClean="0"/>
              <a:t>.</a:t>
            </a:r>
            <a:endParaRPr lang="en-US" sz="2400" dirty="0" smtClean="0"/>
          </a:p>
          <a:p>
            <a:endParaRPr lang="uk-UA" sz="2400" dirty="0"/>
          </a:p>
          <a:p>
            <a:r>
              <a:rPr lang="uk-UA" sz="2400" dirty="0" smtClean="0"/>
              <a:t>2. Введи в рядок адреси адресу </a:t>
            </a:r>
          </a:p>
          <a:p>
            <a:r>
              <a:rPr lang="uk-UA" sz="2400" dirty="0" err="1" smtClean="0"/>
              <a:t>веб-сторінки</a:t>
            </a:r>
            <a:r>
              <a:rPr lang="uk-UA" sz="2400" dirty="0" smtClean="0"/>
              <a:t> </a:t>
            </a:r>
            <a:r>
              <a:rPr lang="en-US" sz="2400" b="1" dirty="0" smtClean="0"/>
              <a:t>children.kmu.gov.ua</a:t>
            </a:r>
          </a:p>
          <a:p>
            <a:endParaRPr lang="uk-UA" sz="2400" b="1" dirty="0"/>
          </a:p>
          <a:p>
            <a:r>
              <a:rPr lang="uk-UA" sz="2400" dirty="0" smtClean="0"/>
              <a:t>3. Знайди гіперпосилання: </a:t>
            </a:r>
            <a:r>
              <a:rPr lang="uk-UA" sz="2400" b="1" dirty="0" smtClean="0"/>
              <a:t>КАБМІН, Про владу, Моя країна, Івано-Франківська область</a:t>
            </a:r>
          </a:p>
          <a:p>
            <a:endParaRPr lang="uk-UA" sz="2400" b="1" dirty="0" smtClean="0"/>
          </a:p>
          <a:p>
            <a:endParaRPr lang="uk-UA" sz="2400" b="1" dirty="0"/>
          </a:p>
          <a:p>
            <a:endParaRPr lang="uk-UA" sz="2400" b="1" dirty="0" smtClean="0"/>
          </a:p>
          <a:p>
            <a:endParaRPr lang="uk-UA" sz="2400" dirty="0" smtClean="0"/>
          </a:p>
          <a:p>
            <a:endParaRPr lang="uk-UA" sz="2400" dirty="0"/>
          </a:p>
          <a:p>
            <a:endParaRPr lang="uk-UA" sz="2400" dirty="0" smtClean="0"/>
          </a:p>
          <a:p>
            <a:r>
              <a:rPr lang="uk-UA" sz="2400" dirty="0" smtClean="0"/>
              <a:t>4. Збережи малюнок з розділу </a:t>
            </a:r>
          </a:p>
          <a:p>
            <a:r>
              <a:rPr lang="ru-RU" sz="2400" b="1" dirty="0" smtClean="0"/>
              <a:t>Культура </a:t>
            </a:r>
            <a:r>
              <a:rPr lang="ru-RU" sz="2400" b="1" dirty="0"/>
              <a:t>і </a:t>
            </a:r>
            <a:r>
              <a:rPr lang="ru-RU" sz="2400" b="1" dirty="0" err="1"/>
              <a:t>традиції</a:t>
            </a:r>
            <a:r>
              <a:rPr lang="ru-RU" sz="2400" b="1" dirty="0"/>
              <a:t> </a:t>
            </a:r>
            <a:endParaRPr lang="uk-UA" sz="2400" dirty="0"/>
          </a:p>
        </p:txBody>
      </p:sp>
      <p:pic>
        <p:nvPicPr>
          <p:cNvPr id="5" name="Picture 6" descr="C:\Documents and Settings\Dimich\Рабочий стол\200px-234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614998"/>
            <a:ext cx="952500" cy="8001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6" t="55466" r="33787" b="36134"/>
          <a:stretch/>
        </p:blipFill>
        <p:spPr>
          <a:xfrm>
            <a:off x="484720" y="3954922"/>
            <a:ext cx="3140546" cy="494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33" r="77200" b="37067"/>
          <a:stretch/>
        </p:blipFill>
        <p:spPr>
          <a:xfrm>
            <a:off x="3942053" y="3573016"/>
            <a:ext cx="1475917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0" t="6001" r="22800" b="76933"/>
          <a:stretch/>
        </p:blipFill>
        <p:spPr>
          <a:xfrm>
            <a:off x="4932040" y="1556792"/>
            <a:ext cx="4134836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t="6400" r="10106" b="22266"/>
          <a:stretch/>
        </p:blipFill>
        <p:spPr>
          <a:xfrm>
            <a:off x="5868144" y="3717032"/>
            <a:ext cx="1812178" cy="122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311136"/>
            <a:ext cx="2047875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245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8" y="1071546"/>
            <a:ext cx="2457440" cy="1012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Хто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143240" y="2500306"/>
            <a:ext cx="2457440" cy="10128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/>
              <a:t>володіє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00298" y="4929198"/>
            <a:ext cx="3786214" cy="10128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інформацією-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0760" y="3500438"/>
            <a:ext cx="2457440" cy="10128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/>
              <a:t>володіє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3500438"/>
            <a:ext cx="2457440" cy="10128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/>
              <a:t>той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00034" y="1071546"/>
            <a:ext cx="2457440" cy="10128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400" dirty="0" smtClean="0"/>
              <a:t>світом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26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64" y="-4476"/>
            <a:ext cx="914399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1844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04091" y="2214156"/>
            <a:ext cx="8187306" cy="193899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Молодці!!! </a:t>
            </a:r>
          </a:p>
          <a:p>
            <a:pPr algn="ctr"/>
            <a:r>
              <a:rPr lang="uk-UA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Дякую за співпрацю!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837" y="3979560"/>
            <a:ext cx="3058530" cy="2873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9560"/>
            <a:ext cx="3038475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9" r="7993"/>
          <a:stretch/>
        </p:blipFill>
        <p:spPr>
          <a:xfrm>
            <a:off x="3058238" y="-99392"/>
            <a:ext cx="3048000" cy="25697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7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85720" y="71414"/>
            <a:ext cx="3286148" cy="837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Браузер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052462" y="99092"/>
            <a:ext cx="5000628" cy="2214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65113">
              <a:tabLst>
                <a:tab pos="0" algn="l"/>
              </a:tabLst>
            </a:pPr>
            <a:r>
              <a:rPr lang="uk-UA" sz="4000" b="1" dirty="0" smtClean="0">
                <a:solidFill>
                  <a:srgbClr val="FF0000"/>
                </a:solidFill>
              </a:rPr>
              <a:t>Браузер – це спеціальна програма для перегляду </a:t>
            </a:r>
            <a:r>
              <a:rPr lang="uk-UA" sz="4000" b="1" dirty="0" err="1" smtClean="0">
                <a:solidFill>
                  <a:srgbClr val="FF0000"/>
                </a:solidFill>
              </a:rPr>
              <a:t>веб-сторінок</a:t>
            </a:r>
            <a:r>
              <a:rPr lang="uk-UA" sz="4000" b="1" dirty="0" smtClean="0">
                <a:solidFill>
                  <a:srgbClr val="FF0000"/>
                </a:solidFill>
              </a:rPr>
              <a:t>.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Picture 3" descr="C:\Documents and Settings\Dimich\Рабочий стол\200px-Safari_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928802"/>
            <a:ext cx="1595442" cy="1595442"/>
          </a:xfrm>
          <a:prstGeom prst="rect">
            <a:avLst/>
          </a:prstGeom>
          <a:noFill/>
        </p:spPr>
      </p:pic>
      <p:pic>
        <p:nvPicPr>
          <p:cNvPr id="7" name="Picture 4" descr="C:\Documents and Settings\Dimich\Рабочий стол\Mozilla_Firefox_3_5_3_RC1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929198"/>
            <a:ext cx="1741486" cy="1673636"/>
          </a:xfrm>
          <a:prstGeom prst="rect">
            <a:avLst/>
          </a:prstGeom>
          <a:noFill/>
        </p:spPr>
      </p:pic>
      <p:pic>
        <p:nvPicPr>
          <p:cNvPr id="8" name="Picture 5" descr="C:\Documents and Settings\Dimich\Рабочий стол\1224513382_internet-explorer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857496"/>
            <a:ext cx="1643074" cy="1751300"/>
          </a:xfrm>
          <a:prstGeom prst="rect">
            <a:avLst/>
          </a:prstGeom>
          <a:noFill/>
        </p:spPr>
      </p:pic>
      <p:pic>
        <p:nvPicPr>
          <p:cNvPr id="9" name="Picture 6" descr="C:\Documents and Settings\Dimich\Рабочий стол\200px-2340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857628"/>
            <a:ext cx="1905000" cy="1600200"/>
          </a:xfrm>
          <a:prstGeom prst="rect">
            <a:avLst/>
          </a:prstGeom>
          <a:noFill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 cstate="print"/>
          <a:srcRect b="3320"/>
          <a:stretch>
            <a:fillRect/>
          </a:stretch>
        </p:blipFill>
        <p:spPr bwMode="auto">
          <a:xfrm>
            <a:off x="4071934" y="2714620"/>
            <a:ext cx="482755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14282" y="908720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Internet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Explorer,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Mozilla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Chrome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Safari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62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5" name="WordArt 17"/>
          <p:cNvSpPr>
            <a:spLocks noChangeArrowheads="1" noChangeShapeType="1" noTextEdit="1"/>
          </p:cNvSpPr>
          <p:nvPr/>
        </p:nvSpPr>
        <p:spPr bwMode="auto">
          <a:xfrm>
            <a:off x="1139007" y="357166"/>
            <a:ext cx="7094562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Internet </a:t>
            </a:r>
            <a:r>
              <a:rPr lang="en-US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Explorer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(Інтернет </a:t>
            </a:r>
            <a:r>
              <a:rPr lang="uk-UA" sz="3600" b="1" kern="10" dirty="0" err="1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Експлорер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)</a:t>
            </a:r>
            <a:endParaRPr lang="ru-RU" sz="3600" b="1" kern="10" dirty="0">
              <a:ln w="9525">
                <a:solidFill>
                  <a:srgbClr val="0066FF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9"/>
          <a:stretch/>
        </p:blipFill>
        <p:spPr>
          <a:xfrm>
            <a:off x="1139007" y="1108606"/>
            <a:ext cx="7094562" cy="5498044"/>
          </a:xfrm>
          <a:prstGeom prst="rect">
            <a:avLst/>
          </a:prstGeom>
        </p:spPr>
      </p:pic>
      <p:pic>
        <p:nvPicPr>
          <p:cNvPr id="7" name="Picture 5" descr="C:\Documents and Settings\Dimich\Рабочий стол\1224513382_internet-explorer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857628"/>
            <a:ext cx="2814956" cy="300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56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3" cstate="print"/>
          <a:srcRect b="3125"/>
          <a:stretch>
            <a:fillRect/>
          </a:stretch>
        </p:blipFill>
        <p:spPr bwMode="auto">
          <a:xfrm>
            <a:off x="571472" y="857232"/>
            <a:ext cx="8259121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16"/>
          <p:cNvSpPr>
            <a:spLocks noChangeArrowheads="1" noChangeShapeType="1" noTextEdit="1"/>
          </p:cNvSpPr>
          <p:nvPr/>
        </p:nvSpPr>
        <p:spPr bwMode="auto">
          <a:xfrm>
            <a:off x="571471" y="152400"/>
            <a:ext cx="8259121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Mozilla </a:t>
            </a:r>
            <a:r>
              <a:rPr lang="en-US" sz="3600" b="1" kern="10" dirty="0" err="1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FireFox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(</a:t>
            </a:r>
            <a:r>
              <a:rPr lang="uk-UA" sz="3600" b="1" kern="10" dirty="0" err="1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Мазіла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</a:t>
            </a:r>
            <a:r>
              <a:rPr lang="uk-UA" sz="3600" b="1" kern="10" dirty="0" err="1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Файерфокс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)</a:t>
            </a:r>
            <a:endParaRPr lang="ru-RU" sz="3600" b="1" kern="10" dirty="0">
              <a:ln w="9525">
                <a:solidFill>
                  <a:srgbClr val="0066FF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pic>
        <p:nvPicPr>
          <p:cNvPr id="6" name="Picture 4" descr="C:\Documents and Settings\Dimich\Рабочий стол\Mozilla_Firefox_3_5_3_RC1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49121"/>
            <a:ext cx="2714644" cy="26088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562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3" name="Picture 14" descr="2-03">
            <a:hlinkClick r:id="rId3" tooltip="Клацніть тут, щоб відкрити посилання у браузері.     Клацніть на вільному місці, щоб продовжити показ.     Клацніть на меню, щоб перейти до відповідного розділу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850597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16"/>
          <p:cNvSpPr>
            <a:spLocks noChangeArrowheads="1" noChangeShapeType="1" noTextEdit="1"/>
          </p:cNvSpPr>
          <p:nvPr/>
        </p:nvSpPr>
        <p:spPr bwMode="auto">
          <a:xfrm>
            <a:off x="2987824" y="228600"/>
            <a:ext cx="3312368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Opera</a:t>
            </a:r>
            <a:r>
              <a:rPr lang="uk-UA" sz="3600" b="1" kern="10" dirty="0" smtClean="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(Опера)</a:t>
            </a:r>
            <a:endParaRPr lang="ru-RU" sz="3600" b="1" kern="10" dirty="0">
              <a:ln w="9525">
                <a:solidFill>
                  <a:srgbClr val="0066FF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pic>
        <p:nvPicPr>
          <p:cNvPr id="6" name="Picture 6" descr="C:\Documents and Settings\Dimich\Рабочий стол\200px-234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4257668"/>
            <a:ext cx="3095633" cy="2600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562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11289.vkontakte.ru/u56209485/-14/x_557d27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Можливост</a:t>
            </a:r>
            <a:r>
              <a:rPr lang="uk-UA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 браузера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3500462" cy="828668"/>
          </a:xfr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>
            <a:noAutofit/>
          </a:bodyPr>
          <a:lstStyle/>
          <a:p>
            <a:r>
              <a:rPr lang="uk-UA" sz="4400" dirty="0" smtClean="0"/>
              <a:t>Спілкування</a:t>
            </a:r>
            <a:endParaRPr lang="ru-RU" sz="4400" dirty="0"/>
          </a:p>
        </p:txBody>
      </p:sp>
      <p:pic>
        <p:nvPicPr>
          <p:cNvPr id="17412" name="Picture 4" descr="http://s52.radikal.ru/i136/1008/7d/2246d9388b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496"/>
            <a:ext cx="2143140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857620" y="1571612"/>
            <a:ext cx="2428892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Розваги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643538" y="2857496"/>
            <a:ext cx="3500462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4400" dirty="0" err="1" smtClean="0"/>
              <a:t>Ел</a:t>
            </a:r>
            <a:r>
              <a:rPr lang="uk-UA" sz="4400" dirty="0" smtClean="0"/>
              <a:t>. пошта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500826" y="1571612"/>
            <a:ext cx="2286016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4400" dirty="0" smtClean="0"/>
              <a:t>Фільми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928934"/>
            <a:ext cx="3500462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Музика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429256" y="5500678"/>
            <a:ext cx="3071834" cy="1357322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4400" dirty="0" smtClean="0"/>
              <a:t>Фінансові операції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4000504"/>
            <a:ext cx="3500462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Бібліотеки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500034" y="5429240"/>
            <a:ext cx="3500430" cy="1428760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4400" dirty="0" smtClean="0"/>
              <a:t>Пошук інформації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572132" y="4000504"/>
            <a:ext cx="2714612" cy="828668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4400" dirty="0" smtClean="0"/>
              <a:t>Покупки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4" descr="C:\Documents and Settings\Dimich\Рабочий стол\Mozilla_Firefox_3_5_3_RC1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6556" y="4581128"/>
            <a:ext cx="1325766" cy="1274113"/>
          </a:xfrm>
          <a:prstGeom prst="rect">
            <a:avLst/>
          </a:prstGeom>
          <a:noFill/>
        </p:spPr>
      </p:pic>
      <p:pic>
        <p:nvPicPr>
          <p:cNvPr id="17" name="Picture 6" descr="C:\Documents and Settings\Dimich\Рабочий стол\200px-234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5" y="4581128"/>
            <a:ext cx="1448730" cy="1216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50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0798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623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12"/>
            <a:ext cx="4896544" cy="6855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458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alstietis.lt/var/ezwebin_site/storage/images/rubrikos/lietuvoje/43-proc.-lietuviu-nera-naudojesi-internetu/1039498-1-lit-LT/43-proc.-lietuviu-nera-naudojesi-internetu_img_newsarticle5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04664"/>
            <a:ext cx="7883983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88398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458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114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Можливості браузера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Хто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RMC</cp:lastModifiedBy>
  <cp:revision>10</cp:revision>
  <dcterms:modified xsi:type="dcterms:W3CDTF">2014-06-25T12:30:56Z</dcterms:modified>
</cp:coreProperties>
</file>