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CFB96C-7D4F-4CE2-87EE-27E7CE635405}" type="datetimeFigureOut">
              <a:rPr lang="ru-RU" smtClean="0"/>
              <a:pPr/>
              <a:t>27.06.2014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DB85CB-D698-4921-951C-E16D68F4A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indata.ru/uploads/2009/06/s-4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28604"/>
            <a:ext cx="7772400" cy="3286148"/>
          </a:xfrm>
        </p:spPr>
        <p:txBody>
          <a:bodyPr>
            <a:normAutofit/>
          </a:bodyPr>
          <a:lstStyle/>
          <a:p>
            <a:pPr algn="ctr"/>
            <a:r>
              <a:rPr lang="uk-UA" sz="6000" dirty="0" err="1" smtClean="0"/>
              <a:t>Комп</a:t>
            </a:r>
            <a:r>
              <a:rPr lang="en-US" sz="6000" dirty="0" smtClean="0"/>
              <a:t>’</a:t>
            </a:r>
            <a:r>
              <a:rPr lang="uk-UA" sz="6000" dirty="0" err="1" smtClean="0"/>
              <a:t>ютерна</a:t>
            </a:r>
            <a:r>
              <a:rPr lang="uk-UA" sz="6000" dirty="0" smtClean="0"/>
              <a:t> </a:t>
            </a:r>
            <a:r>
              <a:rPr lang="uk-UA" sz="6000" dirty="0" err="1" smtClean="0"/>
              <a:t>мережа-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786190"/>
            <a:ext cx="7772400" cy="813242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solidFill>
                  <a:schemeClr val="accent5">
                    <a:lumMod val="50000"/>
                  </a:schemeClr>
                </a:solidFill>
              </a:rPr>
              <a:t>це з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’</a:t>
            </a:r>
            <a:r>
              <a:rPr lang="uk-UA" sz="3200" dirty="0" smtClean="0">
                <a:solidFill>
                  <a:schemeClr val="accent5">
                    <a:lumMod val="50000"/>
                  </a:schemeClr>
                </a:solidFill>
              </a:rPr>
              <a:t>єднання двох або більше </a:t>
            </a:r>
            <a:r>
              <a:rPr lang="uk-UA" sz="3200" dirty="0" err="1" smtClean="0">
                <a:solidFill>
                  <a:schemeClr val="accent5">
                    <a:lumMod val="50000"/>
                  </a:schemeClr>
                </a:solidFill>
              </a:rPr>
              <a:t>комп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</a:rPr>
              <a:t>’</a:t>
            </a:r>
            <a:r>
              <a:rPr lang="uk-UA" sz="3200" dirty="0" err="1" smtClean="0">
                <a:solidFill>
                  <a:schemeClr val="accent5">
                    <a:lumMod val="50000"/>
                  </a:schemeClr>
                </a:solidFill>
              </a:rPr>
              <a:t>ютерів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3554" name="Picture 2" descr="http://kissdesign.ru/animals/animals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643446"/>
            <a:ext cx="3286148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D:\Pictures\Downloads\karta_evropy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8612"/>
            <a:ext cx="8358246" cy="6100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Pictures\завантаження\Салати\морозиво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857" y="357166"/>
            <a:ext cx="8984143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Комп</a:t>
            </a:r>
            <a:r>
              <a:rPr lang="en-US" dirty="0" smtClean="0"/>
              <a:t>’</a:t>
            </a:r>
            <a:r>
              <a:rPr lang="uk-UA" dirty="0" err="1" smtClean="0"/>
              <a:t>ютери</a:t>
            </a:r>
            <a:r>
              <a:rPr lang="uk-UA" dirty="0" smtClean="0"/>
              <a:t> ,що знаходяться недалеко один від одного поєднують у</a:t>
            </a:r>
            <a:r>
              <a:rPr lang="uk-UA" sz="4000" b="1" i="1" dirty="0" smtClean="0"/>
              <a:t> локальну мережу</a:t>
            </a:r>
          </a:p>
          <a:p>
            <a:pPr>
              <a:buNone/>
            </a:pPr>
            <a:endParaRPr lang="ru-RU" sz="7200" b="1" i="1" dirty="0"/>
          </a:p>
        </p:txBody>
      </p:sp>
      <p:pic>
        <p:nvPicPr>
          <p:cNvPr id="26627" name="Picture 3" descr="http://windata.ru/uploads/2009/06/s-4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285852" y="2500306"/>
            <a:ext cx="6000792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Комп</a:t>
            </a:r>
            <a:r>
              <a:rPr lang="en-US" dirty="0" smtClean="0"/>
              <a:t>’</a:t>
            </a:r>
            <a:r>
              <a:rPr lang="uk-UA" dirty="0" err="1" smtClean="0"/>
              <a:t>ютери</a:t>
            </a:r>
            <a:r>
              <a:rPr lang="uk-UA" dirty="0" smtClean="0"/>
              <a:t> ,які знаходяться на значній відстані – поєднують у </a:t>
            </a:r>
            <a:r>
              <a:rPr lang="uk-UA" sz="4000" b="1" i="1" dirty="0" smtClean="0"/>
              <a:t>глобальну мережу</a:t>
            </a:r>
          </a:p>
          <a:p>
            <a:pPr>
              <a:buNone/>
            </a:pPr>
            <a:endParaRPr lang="uk-UA" sz="4000" b="1" i="1" dirty="0" smtClean="0"/>
          </a:p>
        </p:txBody>
      </p:sp>
      <p:pic>
        <p:nvPicPr>
          <p:cNvPr id="27650" name="Picture 2" descr="imgpreview?key=3f1cec98cfb3565a&amp;mb=imgdb_preview_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500066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156</TotalTime>
  <Words>42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Комп’ютерна мережа-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www.PHILka.RU</cp:lastModifiedBy>
  <cp:revision>9</cp:revision>
  <dcterms:created xsi:type="dcterms:W3CDTF">2014-06-24T12:22:57Z</dcterms:created>
  <dcterms:modified xsi:type="dcterms:W3CDTF">2014-06-27T11:56:38Z</dcterms:modified>
</cp:coreProperties>
</file>