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B6B80-FD60-4C8C-B6C5-49E5FD748C48}" type="datetimeFigureOut">
              <a:rPr lang="uk-UA" smtClean="0"/>
              <a:pPr/>
              <a:t>26.06.2014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B769E-EF60-4ED5-B12C-0511A0ECF933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8" name="Picture 4" descr="C:\Users\Діма\Desktop\0_b1617_61087a9d_ori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7560839" cy="547260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1052736"/>
            <a:ext cx="568863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1. Завантаж програму </a:t>
            </a:r>
            <a:r>
              <a:rPr lang="uk-UA" sz="3200" b="1" dirty="0" err="1" smtClean="0"/>
              <a:t>“Скарбниця</a:t>
            </a:r>
            <a:r>
              <a:rPr lang="uk-UA" sz="3200" b="1" dirty="0" smtClean="0"/>
              <a:t> </a:t>
            </a:r>
            <a:r>
              <a:rPr lang="uk-UA" sz="3200" b="1" dirty="0" err="1" smtClean="0"/>
              <a:t>знань”</a:t>
            </a:r>
            <a:r>
              <a:rPr lang="uk-UA" sz="3200" b="1" dirty="0" smtClean="0"/>
              <a:t>                                                                         2. Вибери 4 клас                            3. Вибери планету </a:t>
            </a:r>
            <a:r>
              <a:rPr lang="uk-UA" sz="3200" b="1" i="1" dirty="0" smtClean="0">
                <a:solidFill>
                  <a:srgbClr val="FF0000"/>
                </a:solidFill>
              </a:rPr>
              <a:t>Алгоритми </a:t>
            </a:r>
            <a:r>
              <a:rPr lang="uk-UA" sz="3200" b="1" dirty="0" smtClean="0"/>
              <a:t>4. Вибери програму </a:t>
            </a:r>
            <a:r>
              <a:rPr lang="uk-UA" sz="3200" b="1" i="1" dirty="0" smtClean="0">
                <a:solidFill>
                  <a:srgbClr val="FF0000"/>
                </a:solidFill>
              </a:rPr>
              <a:t>Вибір алгоритму для ряду чисел 1                   </a:t>
            </a:r>
            <a:r>
              <a:rPr lang="uk-UA" sz="3200" b="1" dirty="0" smtClean="0"/>
              <a:t>5. Прочитай команду                           6. Вибери потрібний варіант відповіді                                                    7. Клацни по команді </a:t>
            </a:r>
            <a:r>
              <a:rPr lang="uk-UA" sz="3200" b="1" i="1" dirty="0" smtClean="0">
                <a:solidFill>
                  <a:srgbClr val="FF0000"/>
                </a:solidFill>
              </a:rPr>
              <a:t>Готово </a:t>
            </a:r>
            <a:r>
              <a:rPr lang="uk-UA" sz="3200" b="1" dirty="0" smtClean="0"/>
              <a:t>                     8. Повтори дії для завдань2-4</a:t>
            </a:r>
            <a:endParaRPr lang="uk-UA" sz="32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074" name="Picture 2" descr="C:\Users\Діма\Desktop\411_04_05_2012_2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7200800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7" name="Picture 3" descr="C:\Users\Діма\Desktop\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344816" cy="604867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Діма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4704"/>
            <a:ext cx="7776864" cy="54006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 descr="C:\Users\Діма\Desktop\1251203392_kol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352928" cy="540059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5" name="Picture 5" descr="C:\Users\Діма\Desktop\ckret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416823" cy="55446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6146" name="Picture 2" descr="C:\Users\Діма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024336" cy="32403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347864" y="1124744"/>
            <a:ext cx="518457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dirty="0" smtClean="0"/>
              <a:t>        </a:t>
            </a:r>
            <a:r>
              <a:rPr lang="uk-UA" sz="6600" b="1" i="1" dirty="0" smtClean="0">
                <a:solidFill>
                  <a:srgbClr val="FF0000"/>
                </a:solidFill>
              </a:rPr>
              <a:t>Тема:   </a:t>
            </a:r>
            <a:r>
              <a:rPr lang="uk-UA" sz="6000" b="1" dirty="0" smtClean="0"/>
              <a:t>Розповідаємо казки.</a:t>
            </a:r>
            <a:endParaRPr lang="uk-UA" sz="60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7170" name="Picture 2" descr="C:\Users\Діма\Desktop\TJLdEHcmVI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501008"/>
            <a:ext cx="4197524" cy="30893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404664"/>
            <a:ext cx="662473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dirty="0" smtClean="0">
                <a:solidFill>
                  <a:srgbClr val="7030A0"/>
                </a:solidFill>
              </a:rPr>
              <a:t>Я знаю…                                         Я вмію…                                            Я можу…                                          Дома розповім батькам про…</a:t>
            </a:r>
            <a:endParaRPr lang="uk-UA" sz="4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70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Діма</dc:creator>
  <cp:lastModifiedBy>Діма</cp:lastModifiedBy>
  <cp:revision>12</cp:revision>
  <dcterms:created xsi:type="dcterms:W3CDTF">2014-06-24T19:10:13Z</dcterms:created>
  <dcterms:modified xsi:type="dcterms:W3CDTF">2014-06-26T17:45:19Z</dcterms:modified>
</cp:coreProperties>
</file>