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938" r:id="rId2"/>
    <p:sldMasterId id="2147483962" r:id="rId3"/>
  </p:sldMasterIdLst>
  <p:notesMasterIdLst>
    <p:notesMasterId r:id="rId24"/>
  </p:notesMasterIdLst>
  <p:sldIdLst>
    <p:sldId id="267" r:id="rId4"/>
    <p:sldId id="274" r:id="rId5"/>
    <p:sldId id="273" r:id="rId6"/>
    <p:sldId id="355" r:id="rId7"/>
    <p:sldId id="356" r:id="rId8"/>
    <p:sldId id="284" r:id="rId9"/>
    <p:sldId id="358" r:id="rId10"/>
    <p:sldId id="357" r:id="rId11"/>
    <p:sldId id="359" r:id="rId12"/>
    <p:sldId id="370" r:id="rId13"/>
    <p:sldId id="341" r:id="rId14"/>
    <p:sldId id="288" r:id="rId15"/>
    <p:sldId id="289" r:id="rId16"/>
    <p:sldId id="296" r:id="rId17"/>
    <p:sldId id="360" r:id="rId18"/>
    <p:sldId id="371" r:id="rId19"/>
    <p:sldId id="374" r:id="rId20"/>
    <p:sldId id="375" r:id="rId21"/>
    <p:sldId id="347" r:id="rId22"/>
    <p:sldId id="308" r:id="rId23"/>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a:srgbClr val="21620A"/>
    <a:srgbClr val="FFCCFF"/>
    <a:srgbClr val="990099"/>
    <a:srgbClr val="EB964F"/>
    <a:srgbClr val="95C2F3"/>
    <a:srgbClr val="EFB2F4"/>
    <a:srgbClr val="990000"/>
    <a:srgbClr val="FFCC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7EE420D-A8F1-4F9D-B611-7DAAE7305DDD}" type="datetimeFigureOut">
              <a:rPr lang="ru-RU"/>
              <a:pPr>
                <a:defRPr/>
              </a:pPr>
              <a:t>22.08.2018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52A1602-D50E-412C-A831-FFD707E93394}" type="slidenum">
              <a:rPr lang="ru-RU"/>
              <a:pPr>
                <a:defRPr/>
              </a:pPr>
              <a:t>‹№›</a:t>
            </a:fld>
            <a:endParaRPr lang="ru-RU"/>
          </a:p>
        </p:txBody>
      </p:sp>
    </p:spTree>
    <p:extLst>
      <p:ext uri="{BB962C8B-B14F-4D97-AF65-F5344CB8AC3E}">
        <p14:creationId xmlns:p14="http://schemas.microsoft.com/office/powerpoint/2010/main" xmlns="" val="266207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a:xfrm>
            <a:off x="685800" y="1143000"/>
            <a:ext cx="5486400" cy="3086100"/>
          </a:xfrm>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952A1602-D50E-412C-A831-FFD707E93394}" type="slidenum">
              <a:rPr lang="ru-RU" smtClean="0"/>
              <a:pPr>
                <a:defRPr/>
              </a:pPr>
              <a:t>7</a:t>
            </a:fld>
            <a:endParaRPr lang="ru-RU"/>
          </a:p>
        </p:txBody>
      </p:sp>
    </p:spTree>
    <p:extLst>
      <p:ext uri="{BB962C8B-B14F-4D97-AF65-F5344CB8AC3E}">
        <p14:creationId xmlns:p14="http://schemas.microsoft.com/office/powerpoint/2010/main" xmlns="" val="73076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6" y="1447804"/>
            <a:ext cx="8825659"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6" y="4777380"/>
            <a:ext cx="8825659"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D729F2F3-1661-4941-9CFE-EEE2D78FDD25}"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797BACE0-0C37-497D-8D34-E9C9298095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8"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6" y="685800"/>
            <a:ext cx="8825659"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C5BAE75E-D33D-4A26-A603-F6CDE8C46DE5}" type="datetimeFigureOut">
              <a:rPr lang="en-US"/>
              <a:pPr>
                <a:defRPr/>
              </a:pPr>
              <a:t>8/22/2018</a:t>
            </a:fld>
            <a:endParaRPr lang="en-US"/>
          </a:p>
        </p:txBody>
      </p:sp>
      <p:sp>
        <p:nvSpPr>
          <p:cNvPr id="6"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7"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9844F443-2843-4975-97C1-AE14B7FC565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6"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6"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2B4E6478-CCE0-407F-AD17-96E13CC62040}"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FE56B8FD-F345-4403-B201-3AB88611FBE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11"/>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fontAlgn="auto">
              <a:spcBef>
                <a:spcPts val="0"/>
              </a:spcBef>
              <a:spcAft>
                <a:spcPts val="0"/>
              </a:spcAft>
              <a:defRPr/>
            </a:pPr>
            <a:r>
              <a:rPr lang="en-US" dirty="0">
                <a:solidFill>
                  <a:srgbClr val="1E5155">
                    <a:lumMod val="40000"/>
                    <a:lumOff val="60000"/>
                  </a:srgbClr>
                </a:solidFill>
              </a:rPr>
              <a:t>“</a:t>
            </a:r>
          </a:p>
        </p:txBody>
      </p:sp>
      <p:sp>
        <p:nvSpPr>
          <p:cNvPr id="6" name="TextBox 14"/>
          <p:cNvSpPr txBox="1"/>
          <p:nvPr/>
        </p:nvSpPr>
        <p:spPr>
          <a:xfrm>
            <a:off x="9329740" y="2613025"/>
            <a:ext cx="8032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fontAlgn="auto">
              <a:spcBef>
                <a:spcPts val="0"/>
              </a:spcBef>
              <a:spcAft>
                <a:spcPts val="0"/>
              </a:spcAft>
              <a:defRPr/>
            </a:pPr>
            <a:r>
              <a:rPr lang="en-US" dirty="0">
                <a:solidFill>
                  <a:srgbClr val="1E5155">
                    <a:lumMod val="40000"/>
                    <a:lumOff val="60000"/>
                  </a:srgbClr>
                </a:solidFill>
              </a:rPr>
              <a:t>”</a:t>
            </a:r>
          </a:p>
        </p:txBody>
      </p:sp>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2" y="3771174"/>
            <a:ext cx="727964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6"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3"/>
          <p:cNvSpPr>
            <a:spLocks noGrp="1"/>
          </p:cNvSpPr>
          <p:nvPr>
            <p:ph type="dt" sz="half" idx="15"/>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9BADBB49-3AD4-4001-AD2C-DBB0040D5BEA}" type="datetimeFigureOut">
              <a:rPr lang="en-US"/>
              <a:pPr>
                <a:defRPr/>
              </a:pPr>
              <a:t>8/22/2018</a:t>
            </a:fld>
            <a:endParaRPr lang="en-US"/>
          </a:p>
        </p:txBody>
      </p:sp>
      <p:sp>
        <p:nvSpPr>
          <p:cNvPr id="8" name="Footer Placeholder 4"/>
          <p:cNvSpPr>
            <a:spLocks noGrp="1"/>
          </p:cNvSpPr>
          <p:nvPr>
            <p:ph type="ftr" sz="quarter" idx="16"/>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9" name="Slide Number Placeholder 5"/>
          <p:cNvSpPr>
            <a:spLocks noGrp="1"/>
          </p:cNvSpPr>
          <p:nvPr>
            <p:ph type="sldNum" sz="quarter" idx="17"/>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7AF67FF7-1DA5-4074-8043-E74A08DD28D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6" y="4777381"/>
            <a:ext cx="8825659"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1437471D-7C89-4915-B32F-44429C34E854}"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37E5A8CB-081D-4274-8EA8-1BFE0DD979B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cxnSp>
        <p:nvCxnSpPr>
          <p:cNvPr id="9" name="Straight Connector 16"/>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6962775" y="2133601"/>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8" y="1981200"/>
            <a:ext cx="294686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5" y="2667000"/>
            <a:ext cx="292735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62"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5" y="2667000"/>
            <a:ext cx="2946795"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2"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2" y="2667000"/>
            <a:ext cx="2932113"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Date Placeholder 3"/>
          <p:cNvSpPr>
            <a:spLocks noGrp="1"/>
          </p:cNvSpPr>
          <p:nvPr>
            <p:ph type="dt" sz="half" idx="18"/>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F79467A4-4FA4-42CC-89CF-53E9F12526F7}" type="datetimeFigureOut">
              <a:rPr lang="en-US"/>
              <a:pPr>
                <a:defRPr/>
              </a:pPr>
              <a:t>8/22/2018</a:t>
            </a:fld>
            <a:endParaRPr lang="en-US"/>
          </a:p>
        </p:txBody>
      </p:sp>
      <p:sp>
        <p:nvSpPr>
          <p:cNvPr id="12" name="Footer Placeholder 4"/>
          <p:cNvSpPr>
            <a:spLocks noGrp="1"/>
          </p:cNvSpPr>
          <p:nvPr>
            <p:ph type="ftr" sz="quarter" idx="19"/>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13" name="Slide Number Placeholder 5"/>
          <p:cNvSpPr>
            <a:spLocks noGrp="1"/>
          </p:cNvSpPr>
          <p:nvPr>
            <p:ph type="sldNum" sz="quarter" idx="20"/>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95C47ED7-22CE-4202-AE10-0023F4E128A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cxnSp>
        <p:nvCxnSpPr>
          <p:cNvPr id="12" name="Straight Connector 18"/>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6962775" y="2133601"/>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4" y="4250949"/>
            <a:ext cx="294005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4" y="2209800"/>
            <a:ext cx="2940051"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2" name="Text Placeholder 3"/>
          <p:cNvSpPr>
            <a:spLocks noGrp="1"/>
          </p:cNvSpPr>
          <p:nvPr>
            <p:ph type="body" sz="half" idx="18"/>
          </p:nvPr>
        </p:nvSpPr>
        <p:spPr>
          <a:xfrm>
            <a:off x="652464" y="4827215"/>
            <a:ext cx="294005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6"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3" name="Text Placeholder 3"/>
          <p:cNvSpPr>
            <a:spLocks noGrp="1"/>
          </p:cNvSpPr>
          <p:nvPr>
            <p:ph type="body" sz="half" idx="19"/>
          </p:nvPr>
        </p:nvSpPr>
        <p:spPr>
          <a:xfrm>
            <a:off x="3888023" y="4827214"/>
            <a:ext cx="293440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2"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702"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4" name="Text Placeholder 3"/>
          <p:cNvSpPr>
            <a:spLocks noGrp="1"/>
          </p:cNvSpPr>
          <p:nvPr>
            <p:ph type="body" sz="half" idx="20"/>
          </p:nvPr>
        </p:nvSpPr>
        <p:spPr>
          <a:xfrm>
            <a:off x="7124576" y="4827212"/>
            <a:ext cx="293599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3"/>
          <p:cNvSpPr>
            <a:spLocks noGrp="1"/>
          </p:cNvSpPr>
          <p:nvPr>
            <p:ph type="dt" sz="half" idx="23"/>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806E5823-8D0F-4E02-89DB-93E0C3DCE32B}" type="datetimeFigureOut">
              <a:rPr lang="en-US"/>
              <a:pPr>
                <a:defRPr/>
              </a:pPr>
              <a:t>8/22/2018</a:t>
            </a:fld>
            <a:endParaRPr lang="en-US"/>
          </a:p>
        </p:txBody>
      </p:sp>
      <p:sp>
        <p:nvSpPr>
          <p:cNvPr id="16" name="Footer Placeholder 4"/>
          <p:cNvSpPr>
            <a:spLocks noGrp="1"/>
          </p:cNvSpPr>
          <p:nvPr>
            <p:ph type="ftr" sz="quarter" idx="24"/>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17" name="Slide Number Placeholder 5"/>
          <p:cNvSpPr>
            <a:spLocks noGrp="1"/>
          </p:cNvSpPr>
          <p:nvPr>
            <p:ph type="sldNum" sz="quarter" idx="25"/>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013C1D25-30BA-43C1-865A-6C4E22B1DA66}"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F3808617-E96B-4695-87E8-D6330FDB51B2}"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1693B6F3-23F3-48BA-B50F-C5E3F46EBA5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4" y="430217"/>
            <a:ext cx="1752601" cy="58261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0213DC0B-41B8-4001-BA37-C52331729F84}"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C995F5A2-0A50-4C2F-8384-59BD46A72F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914400" y="1752604"/>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5018" y="4953000"/>
            <a:ext cx="12197020"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pPr>
              <a:defRPr/>
            </a:pPr>
            <a:fld id="{A7902C86-C439-47A7-91D3-F93EAA88AD3D}" type="datetimeFigureOut">
              <a:rPr lang="ru-RU" smtClean="0"/>
              <a:pPr>
                <a:defRPr/>
              </a:pPr>
              <a:t>22.08.2018</a:t>
            </a:fld>
            <a:endParaRPr lang="ru-RU"/>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pPr>
              <a:defRPr/>
            </a:pPr>
            <a:fld id="{211C763B-A5B3-408B-B10A-B140C572C80B}" type="slidenum">
              <a:rPr lang="ru-RU" smtClean="0"/>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extLst/>
          </a:lstStyle>
          <a:p>
            <a:pPr>
              <a:defRPr/>
            </a:pPr>
            <a:endParaRPr lang="ru-RU"/>
          </a:p>
        </p:txBody>
      </p:sp>
      <p:sp>
        <p:nvSpPr>
          <p:cNvPr id="6" name="Місце для номера слайда 5"/>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6F622B0C-A120-456F-B014-F50489D7E84A}"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305B06C9-78AD-4726-83F1-7B91044789F6}"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extLst/>
          </a:lstStyle>
          <a:p>
            <a:pPr>
              <a:defRPr/>
            </a:pPr>
            <a:endParaRPr lang="ru-RU"/>
          </a:p>
        </p:txBody>
      </p:sp>
      <p:sp>
        <p:nvSpPr>
          <p:cNvPr id="6" name="Місце для номера слайда 5"/>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
        <p:nvSpPr>
          <p:cNvPr id="7" name="Нашивка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609600" y="1481331"/>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6197600" y="1481331"/>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p:txBody>
          <a:bodyPr/>
          <a:lstStyle>
            <a:extLst/>
          </a:lstStyle>
          <a:p>
            <a:pPr>
              <a:defRPr/>
            </a:pPr>
            <a:endParaRPr lang="ru-RU"/>
          </a:p>
        </p:txBody>
      </p:sp>
      <p:sp>
        <p:nvSpPr>
          <p:cNvPr id="7" name="Місце для номера слайда 6"/>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109728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6193370"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609600" y="1444297"/>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6193369" y="1444297"/>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8" name="Місце для нижнього колонтитула 7"/>
          <p:cNvSpPr>
            <a:spLocks noGrp="1"/>
          </p:cNvSpPr>
          <p:nvPr>
            <p:ph type="ftr" sz="quarter" idx="11"/>
          </p:nvPr>
        </p:nvSpPr>
        <p:spPr/>
        <p:txBody>
          <a:bodyPr/>
          <a:lstStyle>
            <a:extLst/>
          </a:lstStyle>
          <a:p>
            <a:pPr>
              <a:defRPr/>
            </a:pPr>
            <a:endParaRPr lang="ru-RU"/>
          </a:p>
        </p:txBody>
      </p:sp>
      <p:sp>
        <p:nvSpPr>
          <p:cNvPr id="9" name="Місце для номера слайда 8"/>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4" name="Місце для нижнього колонтитула 3"/>
          <p:cNvSpPr>
            <a:spLocks noGrp="1"/>
          </p:cNvSpPr>
          <p:nvPr>
            <p:ph type="ftr" sz="quarter" idx="11"/>
          </p:nvPr>
        </p:nvSpPr>
        <p:spPr/>
        <p:txBody>
          <a:bodyPr/>
          <a:lstStyle>
            <a:extLst/>
          </a:lstStyle>
          <a:p>
            <a:pPr>
              <a:defRPr/>
            </a:pPr>
            <a:endParaRPr lang="ru-RU"/>
          </a:p>
        </p:txBody>
      </p:sp>
      <p:sp>
        <p:nvSpPr>
          <p:cNvPr id="5" name="Місце для номера слайда 4"/>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3" name="Місце для нижнього колонтитула 2"/>
          <p:cNvSpPr>
            <a:spLocks noGrp="1"/>
          </p:cNvSpPr>
          <p:nvPr>
            <p:ph type="ftr" sz="quarter" idx="11"/>
          </p:nvPr>
        </p:nvSpPr>
        <p:spPr/>
        <p:txBody>
          <a:bodyPr/>
          <a:lstStyle>
            <a:extLst/>
          </a:lstStyle>
          <a:p>
            <a:pPr>
              <a:defRPr/>
            </a:pPr>
            <a:endParaRPr lang="ru-RU"/>
          </a:p>
        </p:txBody>
      </p:sp>
      <p:sp>
        <p:nvSpPr>
          <p:cNvPr id="4" name="Місце для номера слайда 3"/>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8969376" y="6407944"/>
            <a:ext cx="2560320" cy="365760"/>
          </a:xfrm>
        </p:spPr>
        <p:txBody>
          <a:bodyPr/>
          <a:lstStyle>
            <a:extLst/>
          </a:lstStyle>
          <a:p>
            <a:pPr>
              <a:defRPr/>
            </a:pPr>
            <a:fld id="{A7902C86-C439-47A7-91D3-F93EAA88AD3D}"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p:txBody>
          <a:bodyPr/>
          <a:lstStyle>
            <a:extLst/>
          </a:lstStyle>
          <a:p>
            <a:pPr>
              <a:defRPr/>
            </a:pPr>
            <a:endParaRPr lang="ru-RU"/>
          </a:p>
        </p:txBody>
      </p:sp>
      <p:sp>
        <p:nvSpPr>
          <p:cNvPr id="7" name="Місце для номера слайда 6"/>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pPr>
              <a:defRPr/>
            </a:pPr>
            <a:fld id="{A7902C86-C439-47A7-91D3-F93EAA88AD3D}"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a:xfrm>
            <a:off x="5840098" y="6407947"/>
            <a:ext cx="3134241" cy="365125"/>
          </a:xfrm>
        </p:spPr>
        <p:txBody>
          <a:bodyPr/>
          <a:lstStyle>
            <a:lvl1pPr>
              <a:defRPr>
                <a:solidFill>
                  <a:schemeClr val="tx1"/>
                </a:solidFill>
              </a:defRPr>
            </a:lvl1pPr>
            <a:extLst/>
          </a:lstStyle>
          <a:p>
            <a:pPr>
              <a:defRPr/>
            </a:pPr>
            <a:endParaRPr lang="ru-RU"/>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pPr>
              <a:defRPr/>
            </a:pPr>
            <a:fld id="{211C763B-A5B3-408B-B10A-B140C572C80B}" type="slidenum">
              <a:rPr lang="ru-RU" smtClean="0"/>
              <a:pPr>
                <a:defRPr/>
              </a:pPr>
              <a:t>‹№›</a:t>
            </a:fld>
            <a:endParaRPr lang="ru-RU"/>
          </a:p>
        </p:txBody>
      </p:sp>
      <p:sp>
        <p:nvSpPr>
          <p:cNvPr id="2" name="Заголовок 1"/>
          <p:cNvSpPr>
            <a:spLocks noGrp="1"/>
          </p:cNvSpPr>
          <p:nvPr>
            <p:ph type="title"/>
          </p:nvPr>
        </p:nvSpPr>
        <p:spPr>
          <a:xfrm>
            <a:off x="304801"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ілінія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кутний трикутник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 сполучна лінія 10"/>
          <p:cNvCxnSpPr/>
          <p:nvPr/>
        </p:nvCxnSpPr>
        <p:spPr>
          <a:xfrm>
            <a:off x="-12316" y="5787741"/>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609600" y="1481332"/>
            <a:ext cx="109728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extLst/>
          </a:lstStyle>
          <a:p>
            <a:pPr>
              <a:defRPr/>
            </a:pPr>
            <a:endParaRPr lang="ru-RU"/>
          </a:p>
        </p:txBody>
      </p:sp>
      <p:sp>
        <p:nvSpPr>
          <p:cNvPr id="6" name="Місце для номера слайда 5"/>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9125351" y="274643"/>
            <a:ext cx="236996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609600" y="274641"/>
            <a:ext cx="84328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pPr>
              <a:defRPr/>
            </a:pPr>
            <a:fld id="{A7902C86-C439-47A7-91D3-F93EAA88AD3D}"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extLst/>
          </a:lstStyle>
          <a:p>
            <a:pPr>
              <a:defRPr/>
            </a:pPr>
            <a:endParaRPr lang="ru-RU"/>
          </a:p>
        </p:txBody>
      </p:sp>
      <p:sp>
        <p:nvSpPr>
          <p:cNvPr id="6" name="Місце для номера слайда 5"/>
          <p:cNvSpPr>
            <a:spLocks noGrp="1"/>
          </p:cNvSpPr>
          <p:nvPr>
            <p:ph type="sldNum" sz="quarter" idx="12"/>
          </p:nvPr>
        </p:nvSpPr>
        <p:spPr/>
        <p:txBody>
          <a:bodyPr/>
          <a:lstStyle>
            <a:extLst/>
          </a:lstStyle>
          <a:p>
            <a:pPr>
              <a:defRPr/>
            </a:pPr>
            <a:fld id="{211C763B-A5B3-408B-B10A-B140C572C80B}" type="slidenum">
              <a:rPr lang="ru-RU" smtClean="0"/>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Ref idx="1001">
        <a:schemeClr val="bg2"/>
      </p:bgRef>
    </p:bg>
    <p:spTree>
      <p:nvGrpSpPr>
        <p:cNvPr id="1" name=""/>
        <p:cNvGrpSpPr/>
        <p:nvPr/>
      </p:nvGrpSpPr>
      <p:grpSpPr>
        <a:xfrm>
          <a:off x="0" y="0"/>
          <a:ext cx="0" cy="0"/>
          <a:chOff x="0" y="0"/>
          <a:chExt cx="0" cy="0"/>
        </a:xfrm>
      </p:grpSpPr>
      <p:sp>
        <p:nvSpPr>
          <p:cNvPr id="15" name="Прямокутник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кутник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кутник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кутник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ідзаголовок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28" name="Місце для дати 27"/>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17" name="Місце для нижнього колонтитула 16"/>
          <p:cNvSpPr>
            <a:spLocks noGrp="1"/>
          </p:cNvSpPr>
          <p:nvPr>
            <p:ph type="ftr" sz="quarter" idx="11"/>
          </p:nvPr>
        </p:nvSpPr>
        <p:spPr/>
        <p:txBody>
          <a:bodyPr/>
          <a:lstStyle/>
          <a:p>
            <a:pPr>
              <a:defRPr/>
            </a:pPr>
            <a:endParaRPr lang="ru-RU"/>
          </a:p>
        </p:txBody>
      </p:sp>
      <p:sp>
        <p:nvSpPr>
          <p:cNvPr id="7" name="Пряма сполучна лінія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кутник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Місце для номера слайда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a:defRPr/>
            </a:pPr>
            <a:fld id="{5C111837-4848-4A3D-ABC2-931B6FC60A1A}" type="slidenum">
              <a:rPr lang="ru-RU" smtClean="0"/>
              <a:pPr>
                <a:defRPr/>
              </a:pPr>
              <a:t>‹№›</a:t>
            </a:fld>
            <a:endParaRPr lang="ru-RU"/>
          </a:p>
        </p:txBody>
      </p:sp>
      <p:sp>
        <p:nvSpPr>
          <p:cNvPr id="8" name="Заголовок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uk-UA" smtClean="0"/>
              <a:t>Зразок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8" y="2861736"/>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6" y="4777381"/>
            <a:ext cx="8825659"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1C63374F-7A7B-4A45-AC31-62BBDA6769E9}" type="datetimeFigureOut">
              <a:rPr lang="en-US"/>
              <a:pPr>
                <a:defRPr/>
              </a:pPr>
              <a:t>8/22/2018</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7C388047-1AC6-40B7-9A2B-D0358B4DAF5E}"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Заголовок і об'є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uk-UA" smtClean="0"/>
              <a:t>Зразок заголовка</a:t>
            </a:r>
            <a:endParaRPr kumimoji="0" lang="en-US"/>
          </a:p>
        </p:txBody>
      </p:sp>
      <p:sp>
        <p:nvSpPr>
          <p:cNvPr id="4" name="Місце для дати 3"/>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p>
            <a:pPr>
              <a:defRPr/>
            </a:pPr>
            <a:endParaRPr lang="ru-RU"/>
          </a:p>
        </p:txBody>
      </p:sp>
      <p:sp>
        <p:nvSpPr>
          <p:cNvPr id="6" name="Місце для номера слайда 5"/>
          <p:cNvSpPr>
            <a:spLocks noGrp="1"/>
          </p:cNvSpPr>
          <p:nvPr>
            <p:ph type="sldNum" sz="quarter" idx="12"/>
          </p:nvPr>
        </p:nvSpPr>
        <p:spPr>
          <a:xfrm>
            <a:off x="5815584" y="1026373"/>
            <a:ext cx="609600" cy="441325"/>
          </a:xfrm>
        </p:spPr>
        <p:txBody>
          <a:bodyPr/>
          <a:lstStyle/>
          <a:p>
            <a:pPr>
              <a:defRPr/>
            </a:pPr>
            <a:fld id="{5C111837-4848-4A3D-ABC2-931B6FC60A1A}" type="slidenum">
              <a:rPr lang="ru-RU" smtClean="0"/>
              <a:pPr>
                <a:defRPr/>
              </a:pPr>
              <a:t>‹№›</a:t>
            </a:fld>
            <a:endParaRPr lang="ru-RU"/>
          </a:p>
        </p:txBody>
      </p:sp>
      <p:sp>
        <p:nvSpPr>
          <p:cNvPr id="8" name="Місце для вмісту 7"/>
          <p:cNvSpPr>
            <a:spLocks noGrp="1"/>
          </p:cNvSpPr>
          <p:nvPr>
            <p:ph sz="quarter" idx="1"/>
          </p:nvPr>
        </p:nvSpPr>
        <p:spPr>
          <a:xfrm>
            <a:off x="402336" y="1527048"/>
            <a:ext cx="11338560" cy="45720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1">
        <a:schemeClr val="bg1"/>
      </p:bgRef>
    </p:bg>
    <p:spTree>
      <p:nvGrpSpPr>
        <p:cNvPr id="1" name=""/>
        <p:cNvGrpSpPr/>
        <p:nvPr/>
      </p:nvGrpSpPr>
      <p:grpSpPr>
        <a:xfrm>
          <a:off x="0" y="0"/>
          <a:ext cx="0" cy="0"/>
          <a:chOff x="0" y="0"/>
          <a:chExt cx="0" cy="0"/>
        </a:xfrm>
      </p:grpSpPr>
      <p:sp>
        <p:nvSpPr>
          <p:cNvPr id="17" name="Прямокутник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кутник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кутник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кутник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кутник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Місце для тексту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13" name="Прямокутник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кутник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Місце для нижнього колонтитула 4"/>
          <p:cNvSpPr>
            <a:spLocks noGrp="1"/>
          </p:cNvSpPr>
          <p:nvPr>
            <p:ph type="ftr" sz="quarter" idx="11"/>
          </p:nvPr>
        </p:nvSpPr>
        <p:spPr/>
        <p:txBody>
          <a:bodyPr/>
          <a:lstStyle/>
          <a:p>
            <a:pPr>
              <a:defRPr/>
            </a:pPr>
            <a:endParaRPr lang="ru-RU"/>
          </a:p>
        </p:txBody>
      </p:sp>
      <p:sp>
        <p:nvSpPr>
          <p:cNvPr id="4" name="Місце для дати 3"/>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8" name="Пряма сполучна лінія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Місце для номера слайда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a:defRPr/>
            </a:pPr>
            <a:fld id="{5C111837-4848-4A3D-ABC2-931B6FC60A1A}" type="slidenum">
              <a:rPr lang="ru-RU" smtClean="0"/>
              <a:pPr>
                <a:defRPr/>
              </a:pPr>
              <a:t>‹№›</a:t>
            </a:fld>
            <a:endParaRPr lang="ru-RU"/>
          </a:p>
        </p:txBody>
      </p:sp>
      <p:sp>
        <p:nvSpPr>
          <p:cNvPr id="2" name="Заголовок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uk-UA" smtClean="0"/>
              <a:t>Зразок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2336" y="228600"/>
            <a:ext cx="11379200" cy="758952"/>
          </a:xfrm>
        </p:spPr>
        <p:txBody>
          <a:bodyPr/>
          <a:lstStyle/>
          <a:p>
            <a:r>
              <a:rPr kumimoji="0" lang="uk-UA" smtClean="0"/>
              <a:t>Зразок заголовка</a:t>
            </a:r>
            <a:endParaRPr kumimoji="0" lang="en-US"/>
          </a:p>
        </p:txBody>
      </p:sp>
      <p:sp>
        <p:nvSpPr>
          <p:cNvPr id="5" name="Місце для дати 4"/>
          <p:cNvSpPr>
            <a:spLocks noGrp="1"/>
          </p:cNvSpPr>
          <p:nvPr>
            <p:ph type="dt" sz="half" idx="10"/>
          </p:nvPr>
        </p:nvSpPr>
        <p:spPr>
          <a:xfrm>
            <a:off x="7721600" y="6409944"/>
            <a:ext cx="4059936" cy="365760"/>
          </a:xfrm>
        </p:spPr>
        <p:txBody>
          <a:bodyPr/>
          <a:lstStyle/>
          <a:p>
            <a:pPr>
              <a:defRPr/>
            </a:pPr>
            <a:fld id="{4D6154A8-DA5A-4E88-A3E7-2176E6FBA227}"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p:txBody>
          <a:bodyPr/>
          <a:lstStyle/>
          <a:p>
            <a:pPr>
              <a:defRPr/>
            </a:pPr>
            <a:endParaRPr lang="ru-RU"/>
          </a:p>
        </p:txBody>
      </p:sp>
      <p:sp>
        <p:nvSpPr>
          <p:cNvPr id="7" name="Місце для номера слайда 6"/>
          <p:cNvSpPr>
            <a:spLocks noGrp="1"/>
          </p:cNvSpPr>
          <p:nvPr>
            <p:ph type="sldNum" sz="quarter" idx="12"/>
          </p:nvPr>
        </p:nvSpPr>
        <p:spPr/>
        <p:txBody>
          <a:bodyPr/>
          <a:lstStyle/>
          <a:p>
            <a:pPr>
              <a:defRPr/>
            </a:pPr>
            <a:fld id="{5C111837-4848-4A3D-ABC2-931B6FC60A1A}" type="slidenum">
              <a:rPr lang="ru-RU" smtClean="0"/>
              <a:pPr>
                <a:defRPr/>
              </a:pPr>
              <a:t>‹№›</a:t>
            </a:fld>
            <a:endParaRPr lang="ru-RU"/>
          </a:p>
        </p:txBody>
      </p:sp>
      <p:sp>
        <p:nvSpPr>
          <p:cNvPr id="8" name="Пряма сполучна лінія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Місце для вмісту 9"/>
          <p:cNvSpPr>
            <a:spLocks noGrp="1"/>
          </p:cNvSpPr>
          <p:nvPr>
            <p:ph sz="half" idx="1"/>
          </p:nvPr>
        </p:nvSpPr>
        <p:spPr>
          <a:xfrm>
            <a:off x="402336" y="1371600"/>
            <a:ext cx="5384800" cy="4681728"/>
          </a:xfrm>
        </p:spPr>
        <p:txBody>
          <a:bodyPr/>
          <a:lstStyle>
            <a:lvl1pPr>
              <a:defRPr sz="2500"/>
            </a:lvl1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2" name="Місце для вмісту 11"/>
          <p:cNvSpPr>
            <a:spLocks noGrp="1"/>
          </p:cNvSpPr>
          <p:nvPr>
            <p:ph sz="half" idx="2"/>
          </p:nvPr>
        </p:nvSpPr>
        <p:spPr>
          <a:xfrm>
            <a:off x="6400800" y="1371600"/>
            <a:ext cx="5384800" cy="4681728"/>
          </a:xfrm>
        </p:spPr>
        <p:txBody>
          <a:bodyPr/>
          <a:lstStyle>
            <a:lvl1pPr>
              <a:defRPr sz="2500"/>
            </a:lvl1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1">
        <a:schemeClr val="bg2"/>
      </p:bgRef>
    </p:bg>
    <p:spTree>
      <p:nvGrpSpPr>
        <p:cNvPr id="1" name=""/>
        <p:cNvGrpSpPr/>
        <p:nvPr/>
      </p:nvGrpSpPr>
      <p:grpSpPr>
        <a:xfrm>
          <a:off x="0" y="0"/>
          <a:ext cx="0" cy="0"/>
          <a:chOff x="0" y="0"/>
          <a:chExt cx="0" cy="0"/>
        </a:xfrm>
      </p:grpSpPr>
      <p:sp>
        <p:nvSpPr>
          <p:cNvPr id="10" name="Пряма сполучна лінія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кутник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кутник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кутник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кутник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кутник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кутник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Місце для тексту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7" name="Місце для дати 6"/>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8" name="Місце для нижнього колонтитула 7"/>
          <p:cNvSpPr>
            <a:spLocks noGrp="1"/>
          </p:cNvSpPr>
          <p:nvPr>
            <p:ph type="ftr" sz="quarter" idx="11"/>
          </p:nvPr>
        </p:nvSpPr>
        <p:spPr>
          <a:xfrm>
            <a:off x="406400" y="6409944"/>
            <a:ext cx="4775200" cy="365760"/>
          </a:xfrm>
        </p:spPr>
        <p:txBody>
          <a:bodyPr/>
          <a:lstStyle/>
          <a:p>
            <a:pPr>
              <a:defRPr/>
            </a:pPr>
            <a:endParaRPr lang="ru-RU"/>
          </a:p>
        </p:txBody>
      </p:sp>
      <p:sp>
        <p:nvSpPr>
          <p:cNvPr id="15" name="Пряма сполучна лінія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Місце для вмісту 23"/>
          <p:cNvSpPr>
            <a:spLocks noGrp="1"/>
          </p:cNvSpPr>
          <p:nvPr>
            <p:ph sz="quarter" idx="2"/>
          </p:nvPr>
        </p:nvSpPr>
        <p:spPr>
          <a:xfrm>
            <a:off x="402336" y="2471383"/>
            <a:ext cx="5388864" cy="3818404"/>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6" name="Місце для вмісту 25"/>
          <p:cNvSpPr>
            <a:spLocks noGrp="1"/>
          </p:cNvSpPr>
          <p:nvPr>
            <p:ph sz="quarter" idx="4"/>
          </p:nvPr>
        </p:nvSpPr>
        <p:spPr>
          <a:xfrm>
            <a:off x="6400800" y="2471383"/>
            <a:ext cx="5384800" cy="3822192"/>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5" name="Овал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Місце для номера слайда 8"/>
          <p:cNvSpPr>
            <a:spLocks noGrp="1"/>
          </p:cNvSpPr>
          <p:nvPr>
            <p:ph type="sldNum" sz="quarter" idx="12"/>
          </p:nvPr>
        </p:nvSpPr>
        <p:spPr>
          <a:xfrm>
            <a:off x="5791200" y="1042417"/>
            <a:ext cx="609600" cy="441325"/>
          </a:xfrm>
        </p:spPr>
        <p:txBody>
          <a:bodyPr/>
          <a:lstStyle>
            <a:lvl1pPr algn="ctr">
              <a:defRPr/>
            </a:lvl1pPr>
          </a:lstStyle>
          <a:p>
            <a:pPr>
              <a:defRPr/>
            </a:pPr>
            <a:fld id="{5C111837-4848-4A3D-ABC2-931B6FC60A1A}" type="slidenum">
              <a:rPr lang="ru-RU" smtClean="0"/>
              <a:pPr>
                <a:defRPr/>
              </a:pPr>
              <a:t>‹№›</a:t>
            </a:fld>
            <a:endParaRPr lang="ru-RU"/>
          </a:p>
        </p:txBody>
      </p:sp>
      <p:sp>
        <p:nvSpPr>
          <p:cNvPr id="23" name="Заголовок 22"/>
          <p:cNvSpPr>
            <a:spLocks noGrp="1"/>
          </p:cNvSpPr>
          <p:nvPr>
            <p:ph type="title"/>
          </p:nvPr>
        </p:nvSpPr>
        <p:spPr/>
        <p:txBody>
          <a:bodyPr rtlCol="0" anchor="b" anchorCtr="0"/>
          <a:lstStyle/>
          <a:p>
            <a:r>
              <a:rPr kumimoji="0" lang="uk-UA" smtClean="0"/>
              <a:t>Зразок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4" name="Місце для нижнього колонтитула 3"/>
          <p:cNvSpPr>
            <a:spLocks noGrp="1"/>
          </p:cNvSpPr>
          <p:nvPr>
            <p:ph type="ftr" sz="quarter" idx="11"/>
          </p:nvPr>
        </p:nvSpPr>
        <p:spPr/>
        <p:txBody>
          <a:bodyPr/>
          <a:lstStyle/>
          <a:p>
            <a:pPr>
              <a:defRPr/>
            </a:pPr>
            <a:endParaRPr lang="ru-RU"/>
          </a:p>
        </p:txBody>
      </p:sp>
      <p:sp>
        <p:nvSpPr>
          <p:cNvPr id="5" name="Місце для номера слайда 4"/>
          <p:cNvSpPr>
            <a:spLocks noGrp="1"/>
          </p:cNvSpPr>
          <p:nvPr>
            <p:ph type="sldNum" sz="quarter" idx="12"/>
          </p:nvPr>
        </p:nvSpPr>
        <p:spPr>
          <a:xfrm>
            <a:off x="5791200" y="1036021"/>
            <a:ext cx="609600" cy="441325"/>
          </a:xfrm>
        </p:spPr>
        <p:txBody>
          <a:bodyPr/>
          <a:lstStyle/>
          <a:p>
            <a:pPr>
              <a:defRPr/>
            </a:pPr>
            <a:fld id="{5C111837-4848-4A3D-ABC2-931B6FC60A1A}" type="slidenum">
              <a:rPr lang="ru-RU" smtClean="0"/>
              <a:pPr>
                <a:defRPr/>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7" name="Прямокутник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кутник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кутник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кутник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кутник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кутник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Місце для дати 1"/>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3" name="Місце для нижнього колонтитула 2"/>
          <p:cNvSpPr>
            <a:spLocks noGrp="1"/>
          </p:cNvSpPr>
          <p:nvPr>
            <p:ph type="ftr" sz="quarter" idx="11"/>
          </p:nvPr>
        </p:nvSpPr>
        <p:spPr/>
        <p:txBody>
          <a:bodyPr/>
          <a:lstStyle/>
          <a:p>
            <a:pPr>
              <a:defRPr/>
            </a:pPr>
            <a:endParaRPr lang="ru-RU"/>
          </a:p>
        </p:txBody>
      </p:sp>
      <p:sp>
        <p:nvSpPr>
          <p:cNvPr id="4" name="Місце для номера слайда 3"/>
          <p:cNvSpPr>
            <a:spLocks noGrp="1"/>
          </p:cNvSpPr>
          <p:nvPr>
            <p:ph type="sldNum" sz="quarter" idx="12"/>
          </p:nvPr>
        </p:nvSpPr>
        <p:spPr>
          <a:xfrm>
            <a:off x="5689600" y="6324600"/>
            <a:ext cx="812800" cy="441324"/>
          </a:xfrm>
        </p:spPr>
        <p:txBody>
          <a:bodyPr/>
          <a:lstStyle>
            <a:lvl1pPr>
              <a:defRPr>
                <a:solidFill>
                  <a:srgbClr val="FFFFFF"/>
                </a:solidFill>
              </a:defRPr>
            </a:lvl1pPr>
          </a:lstStyle>
          <a:p>
            <a:pPr>
              <a:defRPr/>
            </a:pPr>
            <a:fld id="{5C111837-4848-4A3D-ABC2-931B6FC60A1A}" type="slidenum">
              <a:rPr lang="ru-RU" smtClean="0"/>
              <a:pPr>
                <a:defRPr/>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1">
        <a:schemeClr val="bg1"/>
      </p:bgRef>
    </p:bg>
    <p:spTree>
      <p:nvGrpSpPr>
        <p:cNvPr id="1" name=""/>
        <p:cNvGrpSpPr/>
        <p:nvPr/>
      </p:nvGrpSpPr>
      <p:grpSpPr>
        <a:xfrm>
          <a:off x="0" y="0"/>
          <a:ext cx="0" cy="0"/>
          <a:chOff x="0" y="0"/>
          <a:chExt cx="0" cy="0"/>
        </a:xfrm>
      </p:grpSpPr>
      <p:sp>
        <p:nvSpPr>
          <p:cNvPr id="19" name="Прямокутник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кутник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кутник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кутник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кутник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8" name="Прямокутник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 сполучна лінія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Місце для вмісту 19"/>
          <p:cNvSpPr>
            <a:spLocks noGrp="1"/>
          </p:cNvSpPr>
          <p:nvPr>
            <p:ph sz="quarter" idx="1"/>
          </p:nvPr>
        </p:nvSpPr>
        <p:spPr>
          <a:xfrm>
            <a:off x="4165600" y="685800"/>
            <a:ext cx="7518400" cy="54102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0" name="Овал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Місце для номера слайда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pPr>
              <a:defRPr/>
            </a:pPr>
            <a:fld id="{5C111837-4848-4A3D-ABC2-931B6FC60A1A}" type="slidenum">
              <a:rPr lang="ru-RU" smtClean="0"/>
              <a:pPr>
                <a:defRPr/>
              </a:pPr>
              <a:t>‹№›</a:t>
            </a:fld>
            <a:endParaRPr lang="ru-RU"/>
          </a:p>
        </p:txBody>
      </p:sp>
      <p:sp>
        <p:nvSpPr>
          <p:cNvPr id="21" name="Прямокутник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Місце для дати 4"/>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a:xfrm>
            <a:off x="402336" y="6410848"/>
            <a:ext cx="4511040" cy="365760"/>
          </a:xfrm>
        </p:spPr>
        <p:txBody>
          <a:body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21" name="Пряма сполучна лінія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кутник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кутник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кутник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кутник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кутник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кутник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Місце для номера слайда 6"/>
          <p:cNvSpPr>
            <a:spLocks noGrp="1"/>
          </p:cNvSpPr>
          <p:nvPr>
            <p:ph type="sldNum" sz="quarter" idx="12"/>
          </p:nvPr>
        </p:nvSpPr>
        <p:spPr>
          <a:xfrm>
            <a:off x="1828800" y="312739"/>
            <a:ext cx="609600" cy="441325"/>
          </a:xfrm>
        </p:spPr>
        <p:txBody>
          <a:bodyPr/>
          <a:lstStyle/>
          <a:p>
            <a:pPr>
              <a:defRPr/>
            </a:pPr>
            <a:fld id="{5C111837-4848-4A3D-ABC2-931B6FC60A1A}" type="slidenum">
              <a:rPr lang="ru-RU" smtClean="0"/>
              <a:pPr>
                <a:defRPr/>
              </a:pPr>
              <a:t>‹№›</a:t>
            </a:fld>
            <a:endParaRPr lang="ru-RU"/>
          </a:p>
        </p:txBody>
      </p:sp>
      <p:sp>
        <p:nvSpPr>
          <p:cNvPr id="2" name="Заголовок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uk-UA" smtClean="0"/>
              <a:t>Зразок заголовка</a:t>
            </a:r>
            <a:endParaRPr kumimoji="0" lang="en-US"/>
          </a:p>
        </p:txBody>
      </p:sp>
      <p:sp>
        <p:nvSpPr>
          <p:cNvPr id="3" name="Місце для зображення 2"/>
          <p:cNvSpPr>
            <a:spLocks noGrp="1"/>
          </p:cNvSpPr>
          <p:nvPr>
            <p:ph type="pic" idx="1"/>
          </p:nvPr>
        </p:nvSpPr>
        <p:spPr>
          <a:xfrm>
            <a:off x="4000500" y="609600"/>
            <a:ext cx="7823200" cy="4267200"/>
          </a:xfrm>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4" name="Місце для тексту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22" name="Прямокутник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Місце для дати 4"/>
          <p:cNvSpPr>
            <a:spLocks noGrp="1"/>
          </p:cNvSpPr>
          <p:nvPr>
            <p:ph type="dt" sz="half" idx="10"/>
          </p:nvPr>
        </p:nvSpPr>
        <p:spPr>
          <a:xfrm>
            <a:off x="7717536" y="6404984"/>
            <a:ext cx="4059936" cy="365760"/>
          </a:xfrm>
        </p:spPr>
        <p:txBody>
          <a:bodyPr/>
          <a:lstStyle/>
          <a:p>
            <a:pPr>
              <a:defRPr/>
            </a:pPr>
            <a:fld id="{4D6154A8-DA5A-4E88-A3E7-2176E6FBA227}" type="datetimeFigureOut">
              <a:rPr lang="ru-RU" smtClean="0"/>
              <a:pPr>
                <a:defRPr/>
              </a:pPr>
              <a:t>22.08.2018</a:t>
            </a:fld>
            <a:endParaRPr lang="ru-RU"/>
          </a:p>
        </p:txBody>
      </p:sp>
      <p:sp>
        <p:nvSpPr>
          <p:cNvPr id="6" name="Місце для нижнього колонтитула 5"/>
          <p:cNvSpPr>
            <a:spLocks noGrp="1"/>
          </p:cNvSpPr>
          <p:nvPr>
            <p:ph type="ftr" sz="quarter" idx="11"/>
          </p:nvPr>
        </p:nvSpPr>
        <p:spPr>
          <a:xfrm>
            <a:off x="402336" y="6410848"/>
            <a:ext cx="4779264" cy="365760"/>
          </a:xfrm>
        </p:spPr>
        <p:txBody>
          <a:bodyPr/>
          <a:lstStyle/>
          <a:p>
            <a:pPr>
              <a:defRPr/>
            </a:pPr>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p>
            <a:pPr>
              <a:defRPr/>
            </a:pPr>
            <a:endParaRPr lang="ru-RU"/>
          </a:p>
        </p:txBody>
      </p:sp>
      <p:sp>
        <p:nvSpPr>
          <p:cNvPr id="6" name="Місце для номера слайда 5"/>
          <p:cNvSpPr>
            <a:spLocks noGrp="1"/>
          </p:cNvSpPr>
          <p:nvPr>
            <p:ph type="sldNum" sz="quarter" idx="12"/>
          </p:nvPr>
        </p:nvSpPr>
        <p:spPr/>
        <p:txBody>
          <a:bodyPr/>
          <a:lstStyle/>
          <a:p>
            <a:pPr>
              <a:defRPr/>
            </a:pPr>
            <a:fld id="{5C111837-4848-4A3D-ABC2-931B6FC60A1A}"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bg>
      <p:bgRef idx="1001">
        <a:schemeClr val="bg2"/>
      </p:bgRef>
    </p:bg>
    <p:spTree>
      <p:nvGrpSpPr>
        <p:cNvPr id="1" name=""/>
        <p:cNvGrpSpPr/>
        <p:nvPr/>
      </p:nvGrpSpPr>
      <p:grpSpPr>
        <a:xfrm>
          <a:off x="0" y="0"/>
          <a:ext cx="0" cy="0"/>
          <a:chOff x="0" y="0"/>
          <a:chExt cx="0" cy="0"/>
        </a:xfrm>
      </p:grpSpPr>
      <p:sp>
        <p:nvSpPr>
          <p:cNvPr id="7" name="Прямокутник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кутник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кутник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кутник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кутник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кутник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 сполучна лінія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Місце для номера слайда 5"/>
          <p:cNvSpPr>
            <a:spLocks noGrp="1"/>
          </p:cNvSpPr>
          <p:nvPr>
            <p:ph type="sldNum" sz="quarter" idx="12"/>
          </p:nvPr>
        </p:nvSpPr>
        <p:spPr>
          <a:xfrm>
            <a:off x="9221216" y="3009902"/>
            <a:ext cx="609600" cy="441325"/>
          </a:xfrm>
        </p:spPr>
        <p:txBody>
          <a:bodyPr/>
          <a:lstStyle/>
          <a:p>
            <a:pPr>
              <a:defRPr/>
            </a:pPr>
            <a:fld id="{5C111837-4848-4A3D-ABC2-931B6FC60A1A}" type="slidenum">
              <a:rPr lang="ru-RU" smtClean="0"/>
              <a:pPr>
                <a:defRPr/>
              </a:pPr>
              <a:t>‹№›</a:t>
            </a:fld>
            <a:endParaRPr lang="ru-RU"/>
          </a:p>
        </p:txBody>
      </p:sp>
      <p:sp>
        <p:nvSpPr>
          <p:cNvPr id="3" name="Місце для вертикального тексту 2"/>
          <p:cNvSpPr>
            <a:spLocks noGrp="1"/>
          </p:cNvSpPr>
          <p:nvPr>
            <p:ph type="body" orient="vert" idx="1"/>
          </p:nvPr>
        </p:nvSpPr>
        <p:spPr>
          <a:xfrm>
            <a:off x="406400" y="304800"/>
            <a:ext cx="8737600" cy="5821366"/>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pPr>
              <a:defRPr/>
            </a:pPr>
            <a:fld id="{4D6154A8-DA5A-4E88-A3E7-2176E6FBA227}" type="datetimeFigureOut">
              <a:rPr lang="ru-RU" smtClean="0"/>
              <a:pPr>
                <a:defRPr/>
              </a:pPr>
              <a:t>22.08.2018</a:t>
            </a:fld>
            <a:endParaRPr lang="ru-RU"/>
          </a:p>
        </p:txBody>
      </p:sp>
      <p:sp>
        <p:nvSpPr>
          <p:cNvPr id="5" name="Місце для нижнього колонтитула 4"/>
          <p:cNvSpPr>
            <a:spLocks noGrp="1"/>
          </p:cNvSpPr>
          <p:nvPr>
            <p:ph type="ftr" sz="quarter" idx="11"/>
          </p:nvPr>
        </p:nvSpPr>
        <p:spPr/>
        <p:txBody>
          <a:bodyPr/>
          <a:lstStyle/>
          <a:p>
            <a:pPr>
              <a:defRPr/>
            </a:pPr>
            <a:endParaRPr lang="ru-RU"/>
          </a:p>
        </p:txBody>
      </p:sp>
      <p:sp>
        <p:nvSpPr>
          <p:cNvPr id="2" name="Вертикальний заголовок 1"/>
          <p:cNvSpPr>
            <a:spLocks noGrp="1"/>
          </p:cNvSpPr>
          <p:nvPr>
            <p:ph type="title" orient="vert"/>
          </p:nvPr>
        </p:nvSpPr>
        <p:spPr>
          <a:xfrm>
            <a:off x="9855200" y="304802"/>
            <a:ext cx="1930400" cy="5851525"/>
          </a:xfrm>
        </p:spPr>
        <p:txBody>
          <a:bodyPr vert="eaVert"/>
          <a:lstStyle/>
          <a:p>
            <a:r>
              <a:rPr kumimoji="0" lang="uk-UA" smtClean="0"/>
              <a:t>Зразок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5"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756AD95A-246B-4DE0-839E-75C5EEEA8A13}" type="datetimeFigureOut">
              <a:rPr lang="en-US"/>
              <a:pPr>
                <a:defRPr/>
              </a:pPr>
              <a:t>8/22/2018</a:t>
            </a:fld>
            <a:endParaRPr lang="en-US"/>
          </a:p>
        </p:txBody>
      </p:sp>
      <p:sp>
        <p:nvSpPr>
          <p:cNvPr id="6"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7"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00B17D1B-2B70-4A79-B804-16FF1F4226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7"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7"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D424EAC1-0A8A-4A07-95CC-68BFB007682A}" type="datetimeFigureOut">
              <a:rPr lang="en-US"/>
              <a:pPr>
                <a:defRPr/>
              </a:pPr>
              <a:t>8/22/2018</a:t>
            </a:fld>
            <a:endParaRPr lang="en-US"/>
          </a:p>
        </p:txBody>
      </p:sp>
      <p:sp>
        <p:nvSpPr>
          <p:cNvPr id="8"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9"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55AFEBCD-F2C2-44E0-8E93-F5AB1D9953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1DA9E0EF-9504-4D36-B451-B06D3D62537E}" type="datetimeFigureOut">
              <a:rPr lang="en-US"/>
              <a:pPr>
                <a:defRPr/>
              </a:pPr>
              <a:t>8/22/2018</a:t>
            </a:fld>
            <a:endParaRPr lang="en-US"/>
          </a:p>
        </p:txBody>
      </p:sp>
      <p:sp>
        <p:nvSpPr>
          <p:cNvPr id="4"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5"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7B9AE1C7-A803-439A-A6B7-D1FC196FE1B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BE69B4D1-689B-4F83-B9DE-723874A5B184}" type="datetimeFigureOut">
              <a:rPr lang="en-US"/>
              <a:pPr>
                <a:defRPr/>
              </a:pPr>
              <a:t>8/22/2018</a:t>
            </a:fld>
            <a:endParaRPr lang="en-US"/>
          </a:p>
        </p:txBody>
      </p:sp>
      <p:sp>
        <p:nvSpPr>
          <p:cNvPr id="3"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4"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36E39E00-64B7-4C7D-BE62-53F892B6F3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5" y="3129284"/>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9E8F451D-2C7B-402A-B2EA-5BE564A81BC6}" type="datetimeFigureOut">
              <a:rPr lang="en-US"/>
              <a:pPr>
                <a:defRPr/>
              </a:pPr>
              <a:t>8/22/2018</a:t>
            </a:fld>
            <a:endParaRPr lang="en-US"/>
          </a:p>
        </p:txBody>
      </p:sp>
      <p:sp>
        <p:nvSpPr>
          <p:cNvPr id="6"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7"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7C19CF22-103F-48AF-8FF8-89F13F4B95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8" y="1854192"/>
            <a:ext cx="5092907"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6"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fld id="{F1FD5137-690E-4373-8BFD-A5CE8690570C}" type="datetimeFigureOut">
              <a:rPr lang="en-US"/>
              <a:pPr>
                <a:defRPr/>
              </a:pPr>
              <a:t>8/22/2018</a:t>
            </a:fld>
            <a:endParaRPr lang="en-US"/>
          </a:p>
        </p:txBody>
      </p:sp>
      <p:sp>
        <p:nvSpPr>
          <p:cNvPr id="6" name="Footer Placeholder 4"/>
          <p:cNvSpPr>
            <a:spLocks noGrp="1"/>
          </p:cNvSpPr>
          <p:nvPr>
            <p:ph type="ftr" sz="quarter" idx="11"/>
          </p:nvPr>
        </p:nvSpPr>
        <p:spPr/>
        <p:txBody>
          <a:bodyPr rtlCol="0"/>
          <a:lstStyle>
            <a:lvl1pPr fontAlgn="auto">
              <a:spcBef>
                <a:spcPts val="0"/>
              </a:spcBef>
              <a:spcAft>
                <a:spcPts val="0"/>
              </a:spcAft>
              <a:defRPr>
                <a:solidFill>
                  <a:prstClr val="white">
                    <a:tint val="75000"/>
                    <a:alpha val="60000"/>
                  </a:prstClr>
                </a:solidFill>
                <a:latin typeface="+mn-lt"/>
                <a:cs typeface="+mn-cs"/>
              </a:defRPr>
            </a:lvl1pPr>
          </a:lstStyle>
          <a:p>
            <a:pPr>
              <a:defRPr/>
            </a:pPr>
            <a:endParaRPr lang="en-US"/>
          </a:p>
        </p:txBody>
      </p:sp>
      <p:sp>
        <p:nvSpPr>
          <p:cNvPr id="7" name="Slide Number Placeholder 5"/>
          <p:cNvSpPr>
            <a:spLocks noGrp="1"/>
          </p:cNvSpPr>
          <p:nvPr>
            <p:ph type="sldNum" sz="quarter" idx="12"/>
          </p:nvPr>
        </p:nvSpPr>
        <p:spPr/>
        <p:txBody>
          <a:bodyPr rtlCol="0"/>
          <a:lstStyle>
            <a:lvl1pPr fontAlgn="auto">
              <a:spcBef>
                <a:spcPts val="0"/>
              </a:spcBef>
              <a:spcAft>
                <a:spcPts val="0"/>
              </a:spcAft>
              <a:defRPr>
                <a:solidFill>
                  <a:prstClr val="white">
                    <a:tint val="75000"/>
                  </a:prstClr>
                </a:solidFill>
                <a:latin typeface="+mn-lt"/>
                <a:cs typeface="+mn-cs"/>
              </a:defRPr>
            </a:lvl1pPr>
          </a:lstStyle>
          <a:p>
            <a:pPr>
              <a:defRPr/>
            </a:pPr>
            <a:fld id="{4F794BA3-CA6E-4E38-AD97-361E707C7CD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6.jpe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99330" name="Picture 7"/>
          <p:cNvPicPr>
            <a:picLocks noChangeAspect="1"/>
          </p:cNvPicPr>
          <p:nvPr/>
        </p:nvPicPr>
        <p:blipFill>
          <a:blip r:embed="rId19" cstate="print"/>
          <a:srcRect l="3613"/>
          <a:stretch>
            <a:fillRect/>
          </a:stretch>
        </p:blipFill>
        <p:spPr bwMode="auto">
          <a:xfrm>
            <a:off x="0" y="2670179"/>
            <a:ext cx="4037013" cy="4187825"/>
          </a:xfrm>
          <a:prstGeom prst="rect">
            <a:avLst/>
          </a:prstGeom>
          <a:noFill/>
          <a:ln w="9525">
            <a:noFill/>
            <a:miter lim="800000"/>
            <a:headEnd/>
            <a:tailEnd/>
          </a:ln>
        </p:spPr>
      </p:pic>
      <p:pic>
        <p:nvPicPr>
          <p:cNvPr id="99331" name="Picture 6"/>
          <p:cNvPicPr>
            <a:picLocks noChangeAspect="1"/>
          </p:cNvPicPr>
          <p:nvPr/>
        </p:nvPicPr>
        <p:blipFill>
          <a:blip r:embed="rId20" cstate="print"/>
          <a:srcRect l="35640"/>
          <a:stretch>
            <a:fillRect/>
          </a:stretch>
        </p:blipFill>
        <p:spPr bwMode="auto">
          <a:xfrm>
            <a:off x="0" y="2892429"/>
            <a:ext cx="1522413" cy="2365375"/>
          </a:xfrm>
          <a:prstGeom prst="rect">
            <a:avLst/>
          </a:prstGeom>
          <a:noFill/>
          <a:ln w="9525">
            <a:noFill/>
            <a:miter lim="800000"/>
            <a:headEnd/>
            <a:tailEnd/>
          </a:ln>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9335" name="Picture 8"/>
          <p:cNvPicPr>
            <a:picLocks noChangeAspect="1"/>
          </p:cNvPicPr>
          <p:nvPr/>
        </p:nvPicPr>
        <p:blipFill>
          <a:blip r:embed="rId21" cstate="print"/>
          <a:srcRect t="28813"/>
          <a:stretch>
            <a:fillRect/>
          </a:stretch>
        </p:blipFill>
        <p:spPr bwMode="auto">
          <a:xfrm>
            <a:off x="7999415" y="4"/>
            <a:ext cx="1603375" cy="1141413"/>
          </a:xfrm>
          <a:prstGeom prst="rect">
            <a:avLst/>
          </a:prstGeom>
          <a:noFill/>
          <a:ln w="9525">
            <a:noFill/>
            <a:miter lim="800000"/>
            <a:headEnd/>
            <a:tailEnd/>
          </a:ln>
        </p:spPr>
      </p:pic>
      <p:pic>
        <p:nvPicPr>
          <p:cNvPr id="99336" name="Picture 9"/>
          <p:cNvPicPr>
            <a:picLocks noChangeAspect="1"/>
          </p:cNvPicPr>
          <p:nvPr/>
        </p:nvPicPr>
        <p:blipFill>
          <a:blip r:embed="rId22" cstate="print"/>
          <a:srcRect b="23320"/>
          <a:stretch>
            <a:fillRect/>
          </a:stretch>
        </p:blipFill>
        <p:spPr bwMode="auto">
          <a:xfrm>
            <a:off x="8605841" y="6096000"/>
            <a:ext cx="993775" cy="762000"/>
          </a:xfrm>
          <a:prstGeom prst="rect">
            <a:avLst/>
          </a:prstGeom>
          <a:noFill/>
          <a:ln w="9525">
            <a:noFill/>
            <a:miter lim="800000"/>
            <a:headEnd/>
            <a:tailEnd/>
          </a:ln>
        </p:spPr>
      </p:pic>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9338" name="Title Placeholder 1"/>
          <p:cNvSpPr>
            <a:spLocks noGrp="1"/>
          </p:cNvSpPr>
          <p:nvPr>
            <p:ph type="title"/>
          </p:nvPr>
        </p:nvSpPr>
        <p:spPr bwMode="auto">
          <a:xfrm>
            <a:off x="646115" y="452442"/>
            <a:ext cx="9404351" cy="1400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99339" name="Text Placeholder 2"/>
          <p:cNvSpPr>
            <a:spLocks noGrp="1"/>
          </p:cNvSpPr>
          <p:nvPr>
            <p:ph type="body" idx="1"/>
          </p:nvPr>
        </p:nvSpPr>
        <p:spPr bwMode="auto">
          <a:xfrm>
            <a:off x="1103315" y="2052638"/>
            <a:ext cx="8947151" cy="4195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rot="5400000">
            <a:off x="10155237" y="1790700"/>
            <a:ext cx="990600" cy="304800"/>
          </a:xfrm>
          <a:prstGeom prst="rect">
            <a:avLst/>
          </a:prstGeom>
        </p:spPr>
        <p:txBody>
          <a:bodyPr vert="horz" wrap="square" lIns="91440" tIns="45720" rIns="91440" bIns="45720" numCol="1" anchor="t" anchorCtr="0" compatLnSpc="1">
            <a:prstTxWarp prst="textNoShape">
              <a:avLst/>
            </a:prstTxWarp>
          </a:bodyPr>
          <a:lstStyle>
            <a:lvl1pPr>
              <a:defRPr sz="1100">
                <a:solidFill>
                  <a:srgbClr val="FFFFFF"/>
                </a:solidFill>
                <a:latin typeface="Century Gothic" pitchFamily="34" charset="0"/>
                <a:cs typeface="Times New Roman" pitchFamily="18" charset="0"/>
              </a:defRPr>
            </a:lvl1pPr>
          </a:lstStyle>
          <a:p>
            <a:pPr>
              <a:defRPr/>
            </a:pPr>
            <a:fld id="{A6AB2434-A3E2-44B1-9657-69394885F788}" type="datetimeFigureOut">
              <a:rPr lang="en-US"/>
              <a:pPr>
                <a:defRPr/>
              </a:pPr>
              <a:t>8/22/2018</a:t>
            </a:fld>
            <a:endParaRPr lang="en-US"/>
          </a:p>
        </p:txBody>
      </p:sp>
      <p:sp>
        <p:nvSpPr>
          <p:cNvPr id="5" name="Footer Placeholder 4"/>
          <p:cNvSpPr>
            <a:spLocks noGrp="1"/>
          </p:cNvSpPr>
          <p:nvPr>
            <p:ph type="ftr" sz="quarter" idx="3"/>
          </p:nvPr>
        </p:nvSpPr>
        <p:spPr>
          <a:xfrm rot="5400000">
            <a:off x="8951120" y="3225007"/>
            <a:ext cx="3859213" cy="304800"/>
          </a:xfrm>
          <a:prstGeom prst="rect">
            <a:avLst/>
          </a:prstGeom>
        </p:spPr>
        <p:txBody>
          <a:bodyPr vert="horz" wrap="square" lIns="91440" tIns="45720" rIns="91440" bIns="45720" numCol="1" anchor="b" anchorCtr="0" compatLnSpc="1">
            <a:prstTxWarp prst="textNoShape">
              <a:avLst/>
            </a:prstTxWarp>
          </a:bodyPr>
          <a:lstStyle>
            <a:lvl1pPr>
              <a:defRPr sz="1100">
                <a:solidFill>
                  <a:srgbClr val="FFFFFF"/>
                </a:solidFill>
                <a:latin typeface="Century Gothic" pitchFamily="34" charset="0"/>
                <a:cs typeface="Times New Roman" pitchFamily="18" charset="0"/>
              </a:defRPr>
            </a:lvl1pPr>
          </a:lstStyle>
          <a:p>
            <a:pPr>
              <a:defRPr/>
            </a:pPr>
            <a:endParaRPr lang="en-US"/>
          </a:p>
        </p:txBody>
      </p:sp>
      <p:sp>
        <p:nvSpPr>
          <p:cNvPr id="6" name="Slide Number Placeholder 5"/>
          <p:cNvSpPr>
            <a:spLocks noGrp="1"/>
          </p:cNvSpPr>
          <p:nvPr>
            <p:ph type="sldNum" sz="quarter" idx="4"/>
          </p:nvPr>
        </p:nvSpPr>
        <p:spPr bwMode="gray">
          <a:xfrm>
            <a:off x="10352088" y="295275"/>
            <a:ext cx="838200" cy="768350"/>
          </a:xfrm>
          <a:prstGeom prst="rect">
            <a:avLst/>
          </a:prstGeom>
        </p:spPr>
        <p:txBody>
          <a:bodyPr vert="horz" wrap="square" lIns="91440" tIns="45720" rIns="91440" bIns="45720" numCol="1" anchor="b" anchorCtr="0" compatLnSpc="1">
            <a:prstTxWarp prst="textNoShape">
              <a:avLst/>
            </a:prstTxWarp>
          </a:bodyPr>
          <a:lstStyle>
            <a:lvl1pPr algn="ctr">
              <a:defRPr sz="2800">
                <a:solidFill>
                  <a:srgbClr val="FFFFFF"/>
                </a:solidFill>
                <a:latin typeface="Century Gothic" pitchFamily="34" charset="0"/>
                <a:cs typeface="Times New Roman" pitchFamily="18" charset="0"/>
              </a:defRPr>
            </a:lvl1pPr>
          </a:lstStyle>
          <a:p>
            <a:pPr>
              <a:defRPr/>
            </a:pPr>
            <a:fld id="{5B3961F7-80DB-4B4D-B3C2-E664FA2C057C}"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Lst>
  <p:hf sldNum="0" hdr="0" ftr="0" dt="0"/>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itchFamily="34" charset="0"/>
        </a:defRPr>
      </a:lvl2pPr>
      <a:lvl3pPr algn="l" defTabSz="457200" rtl="0" eaLnBrk="0" fontAlgn="base" hangingPunct="0">
        <a:spcBef>
          <a:spcPct val="0"/>
        </a:spcBef>
        <a:spcAft>
          <a:spcPct val="0"/>
        </a:spcAft>
        <a:defRPr sz="4200">
          <a:solidFill>
            <a:schemeClr val="tx2"/>
          </a:solidFill>
          <a:latin typeface="Century Gothic" pitchFamily="34" charset="0"/>
        </a:defRPr>
      </a:lvl3pPr>
      <a:lvl4pPr algn="l" defTabSz="457200" rtl="0" eaLnBrk="0" fontAlgn="base" hangingPunct="0">
        <a:spcBef>
          <a:spcPct val="0"/>
        </a:spcBef>
        <a:spcAft>
          <a:spcPct val="0"/>
        </a:spcAft>
        <a:defRPr sz="4200">
          <a:solidFill>
            <a:schemeClr val="tx2"/>
          </a:solidFill>
          <a:latin typeface="Century Gothic" pitchFamily="34" charset="0"/>
        </a:defRPr>
      </a:lvl4pPr>
      <a:lvl5pPr algn="l" defTabSz="457200" rtl="0" eaLnBrk="0" fontAlgn="base" hangingPunct="0">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8AD0D6"/>
        </a:buClr>
        <a:buSzPct val="80000"/>
        <a:buFont typeface="Wingdings 3"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8AD0D6"/>
        </a:buClr>
        <a:buSzPct val="80000"/>
        <a:buFont typeface="Wingdings 3"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8AD0D6"/>
        </a:buClr>
        <a:buSzPct val="80000"/>
        <a:buFont typeface="Wingdings 3"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ілінія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кутний трикутник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 сполучна лінія 14"/>
          <p:cNvCxnSpPr/>
          <p:nvPr/>
        </p:nvCxnSpPr>
        <p:spPr>
          <a:xfrm>
            <a:off x="-12316" y="5787741"/>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609600" y="1481331"/>
            <a:ext cx="109728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7902C86-C439-47A7-91D3-F93EAA88AD3D}" type="datetimeFigureOut">
              <a:rPr lang="ru-RU" smtClean="0"/>
              <a:pPr>
                <a:defRPr/>
              </a:pPr>
              <a:t>22.08.2018</a:t>
            </a:fld>
            <a:endParaRPr lang="ru-RU"/>
          </a:p>
        </p:txBody>
      </p:sp>
      <p:sp>
        <p:nvSpPr>
          <p:cNvPr id="22" name="Місце для нижнього колонтитула 21"/>
          <p:cNvSpPr>
            <a:spLocks noGrp="1"/>
          </p:cNvSpPr>
          <p:nvPr>
            <p:ph type="ftr" sz="quarter" idx="3"/>
          </p:nvPr>
        </p:nvSpPr>
        <p:spPr>
          <a:xfrm>
            <a:off x="5840098" y="6407947"/>
            <a:ext cx="313424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Місце для номера слайда 17"/>
          <p:cNvSpPr>
            <a:spLocks noGrp="1"/>
          </p:cNvSpPr>
          <p:nvPr>
            <p:ph type="sldNum" sz="quarter" idx="4"/>
          </p:nvPr>
        </p:nvSpPr>
        <p:spPr>
          <a:xfrm>
            <a:off x="11529696" y="6407947"/>
            <a:ext cx="48768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11C763B-A5B3-408B-B10A-B140C572C80B}"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кутник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кутник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кутник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кутник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кутник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Місце для дати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pPr>
              <a:defRPr/>
            </a:pPr>
            <a:fld id="{A6AB2434-A3E2-44B1-9657-69394885F788}" type="datetimeFigureOut">
              <a:rPr lang="en-US" smtClean="0"/>
              <a:pPr>
                <a:defRPr/>
              </a:pPr>
              <a:t>8/22/2018</a:t>
            </a:fld>
            <a:endParaRPr lang="en-US"/>
          </a:p>
        </p:txBody>
      </p:sp>
      <p:sp>
        <p:nvSpPr>
          <p:cNvPr id="3" name="Місце для нижнього колонтитула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Прямокутник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 сполучна лінія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Місце для номера слайда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5B3961F7-80DB-4B4D-B3C2-E664FA2C057C}" type="slidenum">
              <a:rPr lang="en-US" smtClean="0"/>
              <a:pPr>
                <a:defRPr/>
              </a:pPr>
              <a:t>‹№›</a:t>
            </a:fld>
            <a:endParaRPr lang="en-US"/>
          </a:p>
        </p:txBody>
      </p:sp>
      <p:sp>
        <p:nvSpPr>
          <p:cNvPr id="22" name="Місце для заголовка 21"/>
          <p:cNvSpPr>
            <a:spLocks noGrp="1"/>
          </p:cNvSpPr>
          <p:nvPr>
            <p:ph type="title"/>
          </p:nvPr>
        </p:nvSpPr>
        <p:spPr>
          <a:xfrm>
            <a:off x="402336" y="228600"/>
            <a:ext cx="11379200" cy="758952"/>
          </a:xfrm>
          <a:prstGeom prst="rect">
            <a:avLst/>
          </a:prstGeom>
        </p:spPr>
        <p:txBody>
          <a:bodyPr vert="horz" anchor="b">
            <a:normAutofit/>
          </a:body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6" y="883048"/>
            <a:ext cx="8433695" cy="1938992"/>
          </a:xfrm>
          <a:prstGeom prst="rect">
            <a:avLst/>
          </a:prstGeom>
        </p:spPr>
        <p:txBody>
          <a:bodyPr wrap="square">
            <a:spAutoFit/>
          </a:bodyPr>
          <a:lstStyle/>
          <a:p>
            <a:pPr indent="342900" algn="r">
              <a:defRPr/>
            </a:pPr>
            <a:r>
              <a:rPr lang="ru-RU" sz="2800" b="1" dirty="0" err="1" smtClean="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Педагогічна</a:t>
            </a:r>
            <a:r>
              <a:rPr lang="ru-RU" sz="2800" b="1" dirty="0" smtClean="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ідея</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це</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повітря</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у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якому</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розправляє</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крила</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педагогічна</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ru-RU" sz="2800" b="1" dirty="0" err="1">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творчість</a:t>
            </a:r>
            <a:r>
              <a:rPr lang="ru-RU" sz="2800" b="1" dirty="0">
                <a:ln w="19050">
                  <a:solidFill>
                    <a:schemeClr val="accent2">
                      <a:lumMod val="50000"/>
                    </a:schemeClr>
                  </a:solidFill>
                </a:ln>
                <a:solidFill>
                  <a:schemeClr val="accent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p>
          <a:p>
            <a:pPr indent="342900" algn="r">
              <a:defRPr/>
            </a:pPr>
            <a:r>
              <a:rPr lang="uk-UA" sz="3200" i="1" dirty="0">
                <a:solidFill>
                  <a:srgbClr val="FEEC94">
                    <a:lumMod val="75000"/>
                  </a:srgbClr>
                </a:solidFill>
                <a:effectLst>
                  <a:outerShdw blurRad="38100" dist="38100" dir="2700000" algn="tl">
                    <a:srgbClr val="000000"/>
                  </a:outerShdw>
                  <a:reflection blurRad="6350" stA="55000" endA="300" endPos="45500" dir="5400000" sy="-100000" algn="bl" rotWithShape="0"/>
                </a:effectLst>
                <a:cs typeface="Arial"/>
              </a:rPr>
              <a:t>               </a:t>
            </a:r>
            <a:r>
              <a:rPr lang="en-US" sz="3200" i="1" dirty="0" smtClean="0">
                <a:solidFill>
                  <a:srgbClr val="FEEC94">
                    <a:lumMod val="75000"/>
                  </a:srgbClr>
                </a:solidFill>
                <a:effectLst>
                  <a:outerShdw blurRad="38100" dist="38100" dir="2700000" algn="tl">
                    <a:srgbClr val="000000"/>
                  </a:outerShdw>
                  <a:reflection blurRad="6350" stA="55000" endA="300" endPos="45500" dir="5400000" sy="-100000" algn="bl" rotWithShape="0"/>
                </a:effectLst>
                <a:cs typeface="Arial"/>
              </a:rPr>
              <a:t>         </a:t>
            </a:r>
            <a:r>
              <a:rPr lang="uk-UA" sz="3200" i="1" dirty="0" smtClean="0">
                <a:solidFill>
                  <a:srgbClr val="FEEC94">
                    <a:lumMod val="75000"/>
                  </a:srgbClr>
                </a:solidFill>
                <a:effectLst>
                  <a:outerShdw blurRad="38100" dist="38100" dir="2700000" algn="tl">
                    <a:srgbClr val="000000"/>
                  </a:outerShdw>
                  <a:reflection blurRad="6350" stA="55000" endA="300" endPos="45500" dir="5400000" sy="-100000" algn="bl" rotWithShape="0"/>
                </a:effectLst>
                <a:cs typeface="Arial"/>
              </a:rPr>
              <a:t> </a:t>
            </a:r>
            <a:r>
              <a:rPr lang="uk-UA" sz="3200" i="1" dirty="0" smtClean="0">
                <a:ln>
                  <a:solidFill>
                    <a:srgbClr val="FFC000"/>
                  </a:solidFill>
                </a:ln>
                <a:solidFill>
                  <a:srgbClr val="FFC000"/>
                </a:solidFill>
                <a:effectLst>
                  <a:outerShdw blurRad="38100" dist="38100" dir="2700000" algn="tl">
                    <a:srgbClr val="000000"/>
                  </a:outerShdw>
                  <a:reflection blurRad="6350" stA="55000" endA="300" endPos="45500" dir="5400000" sy="-100000" algn="bl" rotWithShape="0"/>
                </a:effectLst>
                <a:cs typeface="Arial"/>
              </a:rPr>
              <a:t>В. Сухомлинський</a:t>
            </a:r>
            <a:endParaRPr lang="ru-RU" sz="3200" i="1" dirty="0">
              <a:ln>
                <a:solidFill>
                  <a:srgbClr val="FFC000"/>
                </a:solidFill>
              </a:ln>
              <a:solidFill>
                <a:srgbClr val="FFC000"/>
              </a:solidFill>
              <a:effectLst>
                <a:outerShdw blurRad="38100" dist="38100" dir="2700000" algn="tl">
                  <a:srgbClr val="000000"/>
                </a:outerShdw>
                <a:reflection blurRad="6350" stA="55000" endA="300" endPos="45500" dir="5400000" sy="-100000" algn="bl" rotWithShape="0"/>
              </a:effectLst>
              <a:cs typeface="Arial"/>
            </a:endParaRPr>
          </a:p>
          <a:p>
            <a:pPr indent="342900" algn="ctr">
              <a:defRPr/>
            </a:pPr>
            <a:r>
              <a:rPr lang="en-US" sz="3200" dirty="0">
                <a:solidFill>
                  <a:srgbClr val="FFC000"/>
                </a:solidFill>
                <a:cs typeface="Arial"/>
              </a:rPr>
              <a:t> </a:t>
            </a:r>
          </a:p>
        </p:txBody>
      </p:sp>
      <p:sp>
        <p:nvSpPr>
          <p:cNvPr id="6" name="Прямоугольник 5"/>
          <p:cNvSpPr/>
          <p:nvPr/>
        </p:nvSpPr>
        <p:spPr>
          <a:xfrm>
            <a:off x="1094508" y="3209261"/>
            <a:ext cx="10384085" cy="2677656"/>
          </a:xfrm>
          <a:prstGeom prst="rect">
            <a:avLst/>
          </a:prstGeom>
        </p:spPr>
        <p:txBody>
          <a:bodyPr wrap="square">
            <a:spAutoFit/>
          </a:bodyPr>
          <a:lstStyle/>
          <a:p>
            <a:pPr indent="342900" algn="r">
              <a:defRPr/>
            </a:pPr>
            <a:r>
              <a:rPr lang="ru-RU" sz="2800" b="1" i="1" dirty="0" err="1">
                <a:solidFill>
                  <a:schemeClr val="tx2">
                    <a:lumMod val="75000"/>
                  </a:schemeClr>
                </a:solidFill>
                <a:effectLst>
                  <a:outerShdw blurRad="38100" dist="38100" dir="2700000" algn="tl">
                    <a:srgbClr val="000000">
                      <a:alpha val="43137"/>
                    </a:srgbClr>
                  </a:outerShdw>
                </a:effectLst>
                <a:cs typeface="Arial"/>
              </a:rPr>
              <a:t>Словесна</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творчість</a:t>
            </a:r>
            <a:r>
              <a:rPr lang="ru-RU" sz="2800" b="1" i="1" dirty="0">
                <a:solidFill>
                  <a:schemeClr val="tx2">
                    <a:lumMod val="75000"/>
                  </a:schemeClr>
                </a:solidFill>
                <a:effectLst>
                  <a:outerShdw blurRad="38100" dist="38100" dir="2700000" algn="tl">
                    <a:srgbClr val="000000">
                      <a:alpha val="43137"/>
                    </a:srgbClr>
                  </a:outerShdw>
                </a:effectLst>
                <a:cs typeface="Arial"/>
              </a:rPr>
              <a:t> – </a:t>
            </a:r>
            <a:r>
              <a:rPr lang="ru-RU" sz="2800" b="1" i="1" dirty="0" err="1">
                <a:solidFill>
                  <a:schemeClr val="tx2">
                    <a:lumMod val="75000"/>
                  </a:schemeClr>
                </a:solidFill>
                <a:effectLst>
                  <a:outerShdw blurRad="38100" dist="38100" dir="2700000" algn="tl">
                    <a:srgbClr val="000000">
                      <a:alpha val="43137"/>
                    </a:srgbClr>
                  </a:outerShdw>
                </a:effectLst>
                <a:cs typeface="Arial"/>
              </a:rPr>
              <a:t>могутній</a:t>
            </a:r>
            <a:r>
              <a:rPr lang="ru-RU" sz="2800" b="1" i="1" dirty="0">
                <a:solidFill>
                  <a:schemeClr val="tx2">
                    <a:lumMod val="75000"/>
                  </a:schemeClr>
                </a:solidFill>
                <a:effectLst>
                  <a:outerShdw blurRad="38100" dist="38100" dir="2700000" algn="tl">
                    <a:srgbClr val="000000">
                      <a:alpha val="43137"/>
                    </a:srgbClr>
                  </a:outerShdw>
                </a:effectLst>
                <a:cs typeface="Arial"/>
              </a:rPr>
              <a:t> стимул духовного </a:t>
            </a:r>
            <a:r>
              <a:rPr lang="ru-RU" sz="2800" b="1" i="1" dirty="0" err="1">
                <a:solidFill>
                  <a:schemeClr val="tx2">
                    <a:lumMod val="75000"/>
                  </a:schemeClr>
                </a:solidFill>
                <a:effectLst>
                  <a:outerShdw blurRad="38100" dist="38100" dir="2700000" algn="tl">
                    <a:srgbClr val="000000">
                      <a:alpha val="43137"/>
                    </a:srgbClr>
                  </a:outerShdw>
                </a:effectLst>
                <a:cs typeface="Arial"/>
              </a:rPr>
              <a:t>життя</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дитини</a:t>
            </a:r>
            <a:r>
              <a:rPr lang="ru-RU" sz="2800" b="1" i="1" dirty="0" smtClean="0">
                <a:solidFill>
                  <a:schemeClr val="tx2">
                    <a:lumMod val="75000"/>
                  </a:schemeClr>
                </a:solidFill>
                <a:effectLst>
                  <a:outerShdw blurRad="38100" dist="38100" dir="2700000" algn="tl">
                    <a:srgbClr val="000000">
                      <a:alpha val="43137"/>
                    </a:srgbClr>
                  </a:outerShdw>
                </a:effectLst>
                <a:cs typeface="Arial"/>
              </a:rPr>
              <a:t>, </a:t>
            </a:r>
            <a:r>
              <a:rPr lang="ru-RU" sz="2800" b="1" i="1" dirty="0" err="1" smtClean="0">
                <a:solidFill>
                  <a:schemeClr val="tx2">
                    <a:lumMod val="75000"/>
                  </a:schemeClr>
                </a:solidFill>
                <a:effectLst>
                  <a:outerShdw blurRad="38100" dist="38100" dir="2700000" algn="tl">
                    <a:srgbClr val="000000">
                      <a:alpha val="43137"/>
                    </a:srgbClr>
                  </a:outerShdw>
                </a:effectLst>
                <a:cs typeface="Arial"/>
              </a:rPr>
              <a:t>високоефективний</a:t>
            </a:r>
            <a:r>
              <a:rPr lang="ru-RU" sz="2800" b="1" i="1" dirty="0" smtClean="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засіб</a:t>
            </a:r>
            <a:r>
              <a:rPr lang="ru-RU" sz="2800" b="1" i="1" dirty="0">
                <a:solidFill>
                  <a:schemeClr val="tx2">
                    <a:lumMod val="75000"/>
                  </a:schemeClr>
                </a:solidFill>
                <a:effectLst>
                  <a:outerShdw blurRad="38100" dist="38100" dir="2700000" algn="tl">
                    <a:srgbClr val="000000">
                      <a:alpha val="43137"/>
                    </a:srgbClr>
                  </a:outerShdw>
                </a:effectLst>
                <a:cs typeface="Arial"/>
              </a:rPr>
              <a:t> духовного </a:t>
            </a:r>
            <a:r>
              <a:rPr lang="ru-RU" sz="2800" b="1" i="1" dirty="0" err="1">
                <a:solidFill>
                  <a:schemeClr val="tx2">
                    <a:lumMod val="75000"/>
                  </a:schemeClr>
                </a:solidFill>
                <a:effectLst>
                  <a:outerShdw blurRad="38100" dist="38100" dir="2700000" algn="tl">
                    <a:srgbClr val="000000">
                      <a:alpha val="43137"/>
                    </a:srgbClr>
                  </a:outerShdw>
                </a:effectLst>
                <a:cs typeface="Arial"/>
              </a:rPr>
              <a:t>розвитку</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джерело</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smtClean="0">
                <a:solidFill>
                  <a:schemeClr val="tx2">
                    <a:lumMod val="75000"/>
                  </a:schemeClr>
                </a:solidFill>
                <a:effectLst>
                  <a:outerShdw blurRad="38100" dist="38100" dir="2700000" algn="tl">
                    <a:srgbClr val="000000">
                      <a:alpha val="43137"/>
                    </a:srgbClr>
                  </a:outerShdw>
                </a:effectLst>
                <a:cs typeface="Arial"/>
              </a:rPr>
              <a:t>натхнення</a:t>
            </a:r>
            <a:r>
              <a:rPr lang="ru-RU" sz="2800" b="1" i="1" dirty="0" smtClean="0">
                <a:solidFill>
                  <a:schemeClr val="tx2">
                    <a:lumMod val="75000"/>
                  </a:schemeClr>
                </a:solidFill>
                <a:effectLst>
                  <a:outerShdw blurRad="38100" dist="38100" dir="2700000" algn="tl">
                    <a:srgbClr val="000000">
                      <a:alpha val="43137"/>
                    </a:srgbClr>
                  </a:outerShdw>
                </a:effectLst>
                <a:cs typeface="Arial"/>
              </a:rPr>
              <a:t> в </a:t>
            </a:r>
            <a:r>
              <a:rPr lang="ru-RU" sz="2800" b="1" i="1" dirty="0" err="1">
                <a:solidFill>
                  <a:schemeClr val="tx2">
                    <a:lumMod val="75000"/>
                  </a:schemeClr>
                </a:solidFill>
                <a:effectLst>
                  <a:outerShdw blurRad="38100" dist="38100" dir="2700000" algn="tl">
                    <a:srgbClr val="000000">
                      <a:alpha val="43137"/>
                    </a:srgbClr>
                  </a:outerShdw>
                </a:effectLst>
                <a:cs typeface="Arial"/>
              </a:rPr>
              <a:t>оволодінні</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мовою</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мовленнєвою</a:t>
            </a:r>
            <a:r>
              <a:rPr lang="ru-RU" sz="2800" b="1" i="1" dirty="0">
                <a:solidFill>
                  <a:schemeClr val="tx2">
                    <a:lumMod val="75000"/>
                  </a:schemeClr>
                </a:solidFill>
                <a:effectLst>
                  <a:outerShdw blurRad="38100" dist="38100" dir="2700000" algn="tl">
                    <a:srgbClr val="000000">
                      <a:alpha val="43137"/>
                    </a:srgbClr>
                  </a:outerShdw>
                </a:effectLst>
                <a:cs typeface="Arial"/>
              </a:rPr>
              <a:t> культурою, </a:t>
            </a:r>
            <a:r>
              <a:rPr lang="ru-RU" sz="2800" b="1" i="1" dirty="0" err="1" smtClean="0">
                <a:solidFill>
                  <a:schemeClr val="tx2">
                    <a:lumMod val="75000"/>
                  </a:schemeClr>
                </a:solidFill>
                <a:effectLst>
                  <a:outerShdw blurRad="38100" dist="38100" dir="2700000" algn="tl">
                    <a:srgbClr val="000000">
                      <a:alpha val="43137"/>
                    </a:srgbClr>
                  </a:outerShdw>
                </a:effectLst>
                <a:cs typeface="Arial"/>
              </a:rPr>
              <a:t>надійний</a:t>
            </a:r>
            <a:r>
              <a:rPr lang="ru-RU" sz="2800" b="1" i="1" dirty="0" smtClean="0">
                <a:solidFill>
                  <a:schemeClr val="tx2">
                    <a:lumMod val="75000"/>
                  </a:schemeClr>
                </a:solidFill>
                <a:effectLst>
                  <a:outerShdw blurRad="38100" dist="38100" dir="2700000" algn="tl">
                    <a:srgbClr val="000000">
                      <a:alpha val="43137"/>
                    </a:srgbClr>
                  </a:outerShdw>
                </a:effectLst>
                <a:cs typeface="Arial"/>
              </a:rPr>
              <a:t> </a:t>
            </a:r>
            <a:r>
              <a:rPr lang="ru-RU" sz="2800" b="1" i="1" dirty="0" err="1" smtClean="0">
                <a:solidFill>
                  <a:schemeClr val="tx2">
                    <a:lumMod val="75000"/>
                  </a:schemeClr>
                </a:solidFill>
                <a:effectLst>
                  <a:outerShdw blurRad="38100" dist="38100" dir="2700000" algn="tl">
                    <a:srgbClr val="000000">
                      <a:alpha val="43137"/>
                    </a:srgbClr>
                  </a:outerShdw>
                </a:effectLst>
                <a:cs typeface="Arial"/>
              </a:rPr>
              <a:t>засіб</a:t>
            </a:r>
            <a:r>
              <a:rPr lang="ru-RU" sz="2800" b="1" i="1" dirty="0" smtClean="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самовираження</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a:solidFill>
                  <a:schemeClr val="tx2">
                    <a:lumMod val="75000"/>
                  </a:schemeClr>
                </a:solidFill>
                <a:effectLst>
                  <a:outerShdw blurRad="38100" dist="38100" dir="2700000" algn="tl">
                    <a:srgbClr val="000000">
                      <a:alpha val="43137"/>
                    </a:srgbClr>
                  </a:outerShdw>
                </a:effectLst>
                <a:cs typeface="Arial"/>
              </a:rPr>
              <a:t>самоствердження</a:t>
            </a:r>
            <a:r>
              <a:rPr lang="ru-RU" sz="2800" b="1" i="1" dirty="0">
                <a:solidFill>
                  <a:schemeClr val="tx2">
                    <a:lumMod val="75000"/>
                  </a:schemeClr>
                </a:solidFill>
                <a:effectLst>
                  <a:outerShdw blurRad="38100" dist="38100" dir="2700000" algn="tl">
                    <a:srgbClr val="000000">
                      <a:alpha val="43137"/>
                    </a:srgbClr>
                  </a:outerShdw>
                </a:effectLst>
                <a:cs typeface="Arial"/>
              </a:rPr>
              <a:t> </a:t>
            </a:r>
            <a:r>
              <a:rPr lang="ru-RU" sz="2800" b="1" i="1" dirty="0" err="1" smtClean="0">
                <a:solidFill>
                  <a:schemeClr val="tx2">
                    <a:lumMod val="75000"/>
                  </a:schemeClr>
                </a:solidFill>
                <a:effectLst>
                  <a:outerShdw blurRad="38100" dist="38100" dir="2700000" algn="tl">
                    <a:srgbClr val="000000">
                      <a:alpha val="43137"/>
                    </a:srgbClr>
                  </a:outerShdw>
                </a:effectLst>
                <a:cs typeface="Arial"/>
              </a:rPr>
              <a:t>особистості</a:t>
            </a:r>
            <a:r>
              <a:rPr lang="ru-RU" sz="2800" b="1" i="1" dirty="0" smtClean="0">
                <a:solidFill>
                  <a:schemeClr val="tx2">
                    <a:lumMod val="75000"/>
                  </a:schemeClr>
                </a:solidFill>
                <a:effectLst>
                  <a:outerShdw blurRad="38100" dist="38100" dir="2700000" algn="tl">
                    <a:srgbClr val="000000">
                      <a:alpha val="43137"/>
                    </a:srgbClr>
                  </a:outerShdw>
                </a:effectLst>
                <a:cs typeface="Arial"/>
              </a:rPr>
              <a:t>.</a:t>
            </a:r>
            <a:r>
              <a:rPr lang="uk-UA" sz="2800" b="1" i="1" dirty="0" smtClean="0">
                <a:solidFill>
                  <a:schemeClr val="tx2">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uk-UA" sz="2800" b="1" i="1" dirty="0" smtClean="0">
                <a:ln>
                  <a:solidFill>
                    <a:schemeClr val="accent5">
                      <a:lumMod val="50000"/>
                    </a:schemeClr>
                  </a:solidFill>
                </a:ln>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rPr>
              <a:t>               </a:t>
            </a:r>
            <a:r>
              <a:rPr lang="uk-UA" sz="2800" i="1" dirty="0" smtClean="0">
                <a:solidFill>
                  <a:srgbClr val="FEEC94">
                    <a:lumMod val="75000"/>
                  </a:srgbClr>
                </a:solidFill>
                <a:effectLst>
                  <a:outerShdw blurRad="38100" dist="38100" dir="2700000" algn="tl">
                    <a:srgbClr val="000000"/>
                  </a:outerShdw>
                  <a:reflection blurRad="6350" stA="55000" endA="300" endPos="45500" dir="5400000" sy="-100000" algn="bl" rotWithShape="0"/>
                </a:effectLst>
                <a:cs typeface="Arial"/>
              </a:rPr>
              <a:t> </a:t>
            </a:r>
            <a:r>
              <a:rPr lang="uk-UA" sz="2800" i="1" dirty="0">
                <a:ln>
                  <a:solidFill>
                    <a:srgbClr val="FFC000"/>
                  </a:solidFill>
                </a:ln>
                <a:solidFill>
                  <a:srgbClr val="FFC000"/>
                </a:solidFill>
                <a:effectLst>
                  <a:outerShdw blurRad="38100" dist="38100" dir="2700000" algn="tl">
                    <a:srgbClr val="000000"/>
                  </a:outerShdw>
                  <a:reflection blurRad="6350" stA="55000" endA="300" endPos="45500" dir="5400000" sy="-100000" algn="bl" rotWithShape="0"/>
                </a:effectLst>
                <a:cs typeface="Arial"/>
              </a:rPr>
              <a:t>В. Сухомлинський</a:t>
            </a:r>
            <a:endParaRPr lang="en-US" sz="2800" b="1" i="1" dirty="0">
              <a:ln>
                <a:solidFill>
                  <a:schemeClr val="accent5">
                    <a:lumMod val="50000"/>
                  </a:schemeClr>
                </a:solidFill>
              </a:ln>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52289" y="574220"/>
            <a:ext cx="6623993" cy="646331"/>
          </a:xfrm>
          <a:prstGeom prst="rect">
            <a:avLst/>
          </a:prstGeom>
        </p:spPr>
        <p:txBody>
          <a:bodyPr wrap="none">
            <a:spAutoFit/>
          </a:bodyPr>
          <a:lstStyle/>
          <a:p>
            <a:r>
              <a:rPr lang="uk-UA"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Тематичні </a:t>
            </a:r>
            <a:r>
              <a:rPr lang="uk-UA" sz="36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й </a:t>
            </a:r>
            <a:r>
              <a:rPr lang="uk-UA"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семестрові оцінки</a:t>
            </a:r>
            <a:endParaRPr lang="uk-UA" sz="3600"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endParaRPr>
          </a:p>
        </p:txBody>
      </p:sp>
      <p:sp>
        <p:nvSpPr>
          <p:cNvPr id="3" name="Прямокутник 2"/>
          <p:cNvSpPr/>
          <p:nvPr/>
        </p:nvSpPr>
        <p:spPr>
          <a:xfrm>
            <a:off x="1108108" y="1540826"/>
            <a:ext cx="10280073" cy="4832092"/>
          </a:xfrm>
          <a:prstGeom prst="rect">
            <a:avLst/>
          </a:prstGeom>
        </p:spPr>
        <p:txBody>
          <a:bodyPr wrap="square">
            <a:spAutoFit/>
          </a:bodyPr>
          <a:lstStyle/>
          <a:p>
            <a:pPr marL="285750" indent="-285750" algn="just">
              <a:buFont typeface="Wingdings" pitchFamily="2" charset="2"/>
              <a:buChar char="ü"/>
            </a:pPr>
            <a:r>
              <a:rPr lang="uk-UA" sz="2200" b="1" i="1" dirty="0">
                <a:ln>
                  <a:solidFill>
                    <a:srgbClr val="0000FF"/>
                  </a:solidFill>
                </a:ln>
                <a:solidFill>
                  <a:srgbClr val="0000FF"/>
                </a:solidFill>
              </a:rPr>
              <a:t>Тематичну оцінку</a:t>
            </a:r>
            <a:r>
              <a:rPr lang="uk-UA" sz="2200" b="1" dirty="0">
                <a:ln>
                  <a:solidFill>
                    <a:srgbClr val="0000FF"/>
                  </a:solidFill>
                </a:ln>
                <a:solidFill>
                  <a:srgbClr val="0000FF"/>
                </a:solidFill>
              </a:rPr>
              <a:t> </a:t>
            </a:r>
            <a:r>
              <a:rPr lang="uk-UA" sz="2200" b="1" dirty="0"/>
              <a:t>виставляють на підставі </a:t>
            </a:r>
            <a:r>
              <a:rPr lang="uk-UA" sz="2200" b="1" dirty="0">
                <a:ln>
                  <a:solidFill>
                    <a:srgbClr val="21620A"/>
                  </a:solidFill>
                </a:ln>
                <a:solidFill>
                  <a:srgbClr val="21620A"/>
                </a:solidFill>
              </a:rPr>
              <a:t>поточних оцінок </a:t>
            </a:r>
            <a:r>
              <a:rPr lang="uk-UA" sz="2200" b="1" dirty="0"/>
              <a:t>з урахуванням </a:t>
            </a:r>
            <a:r>
              <a:rPr lang="uk-UA" sz="2200" b="1" dirty="0">
                <a:ln>
                  <a:solidFill>
                    <a:srgbClr val="21620A"/>
                  </a:solidFill>
                </a:ln>
                <a:solidFill>
                  <a:srgbClr val="21620A"/>
                </a:solidFill>
              </a:rPr>
              <a:t>контрольних робіт</a:t>
            </a:r>
            <a:r>
              <a:rPr lang="uk-UA" sz="2200" b="1" dirty="0"/>
              <a:t>. До прикладу, під час вивчення теми «Вступ. Повторення та узагальнення вивченого», яка охоплює 10 уроків, учень 7 класу отримав 5 оцінок: 3 поточні (6,7,6), а також оцінки за зошит (8) і контрольну роботу(7). Бали додають і ділять на кількість: (6+7+6+8+7):5=7 б. </a:t>
            </a:r>
            <a:endParaRPr lang="uk-UA" sz="2200" b="1" dirty="0" smtClean="0"/>
          </a:p>
          <a:p>
            <a:pPr algn="just"/>
            <a:endParaRPr lang="uk-UA" sz="2200" b="1" dirty="0" smtClean="0"/>
          </a:p>
          <a:p>
            <a:pPr algn="just"/>
            <a:endParaRPr lang="uk-UA" sz="2200" b="1" dirty="0"/>
          </a:p>
          <a:p>
            <a:pPr marL="285750" indent="-285750" algn="just">
              <a:buFont typeface="Wingdings" pitchFamily="2" charset="2"/>
              <a:buChar char="ü"/>
            </a:pPr>
            <a:r>
              <a:rPr lang="uk-UA" sz="2200" b="1" i="1" dirty="0">
                <a:ln>
                  <a:solidFill>
                    <a:srgbClr val="0000FF"/>
                  </a:solidFill>
                </a:ln>
                <a:solidFill>
                  <a:srgbClr val="0000FF"/>
                </a:solidFill>
              </a:rPr>
              <a:t>Семестрову</a:t>
            </a:r>
            <a:r>
              <a:rPr lang="uk-UA" sz="2200" b="1" i="1" dirty="0">
                <a:ln>
                  <a:solidFill>
                    <a:srgbClr val="0000FF"/>
                  </a:solidFill>
                </a:ln>
              </a:rPr>
              <a:t> </a:t>
            </a:r>
            <a:r>
              <a:rPr lang="uk-UA" sz="2200" b="1" dirty="0"/>
              <a:t>– на основі </a:t>
            </a:r>
            <a:r>
              <a:rPr lang="uk-UA" sz="2200" b="1" dirty="0">
                <a:ln>
                  <a:solidFill>
                    <a:srgbClr val="21620A"/>
                  </a:solidFill>
                </a:ln>
                <a:solidFill>
                  <a:srgbClr val="21620A"/>
                </a:solidFill>
              </a:rPr>
              <a:t>тематичного оцінювання </a:t>
            </a:r>
            <a:r>
              <a:rPr lang="uk-UA" sz="2200" b="1" dirty="0"/>
              <a:t>та результатів </a:t>
            </a:r>
            <a:r>
              <a:rPr lang="uk-UA" sz="2200" b="1" dirty="0">
                <a:ln>
                  <a:solidFill>
                    <a:srgbClr val="21620A"/>
                  </a:solidFill>
                </a:ln>
                <a:solidFill>
                  <a:srgbClr val="21620A"/>
                </a:solidFill>
              </a:rPr>
              <a:t>оцінювання певного виду діяльності</a:t>
            </a:r>
            <a:r>
              <a:rPr lang="uk-UA" sz="2200" b="1" dirty="0"/>
              <a:t>:</a:t>
            </a:r>
            <a:r>
              <a:rPr lang="uk-UA" sz="2200" b="1" i="1" dirty="0"/>
              <a:t> говоріння</a:t>
            </a:r>
            <a:r>
              <a:rPr lang="uk-UA" sz="2200" b="1" dirty="0"/>
              <a:t> (діалог, усний переказ, усний твір) або </a:t>
            </a:r>
            <a:r>
              <a:rPr lang="uk-UA" sz="2200" b="1" i="1" dirty="0"/>
              <a:t>читання вголос</a:t>
            </a:r>
            <a:r>
              <a:rPr lang="uk-UA" sz="2200" b="1" dirty="0"/>
              <a:t>. Наприклад, учень отримав бали 6, 7, 7 за три тематичні, а також 7 б. за діалог і 6 б. за усний переказ. Виводячи семестровий бал, їх додають і ділять на 5: (6+7+7+7+6):5=7б.</a:t>
            </a:r>
          </a:p>
        </p:txBody>
      </p:sp>
    </p:spTree>
    <p:extLst>
      <p:ext uri="{BB962C8B-B14F-4D97-AF65-F5344CB8AC3E}">
        <p14:creationId xmlns:p14="http://schemas.microsoft.com/office/powerpoint/2010/main" xmlns="" val="2619598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Прямоугольник 1"/>
          <p:cNvSpPr>
            <a:spLocks noChangeArrowheads="1"/>
          </p:cNvSpPr>
          <p:nvPr/>
        </p:nvSpPr>
        <p:spPr bwMode="auto">
          <a:xfrm>
            <a:off x="2576515" y="601667"/>
            <a:ext cx="8147680" cy="646331"/>
          </a:xfrm>
          <a:prstGeom prst="rect">
            <a:avLst/>
          </a:prstGeom>
          <a:noFill/>
          <a:ln w="9525">
            <a:noFill/>
            <a:miter lim="800000"/>
            <a:headEnd/>
            <a:tailEnd/>
          </a:ln>
        </p:spPr>
        <p:txBody>
          <a:bodyPr wrap="none">
            <a:spAutoFit/>
          </a:bodyPr>
          <a:lstStyle/>
          <a:p>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Кількість</a:t>
            </a:r>
            <a:r>
              <a:rPr lang="ru-RU"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зошитів</a:t>
            </a:r>
            <a:r>
              <a:rPr lang="ru-RU"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з </a:t>
            </a:r>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української</a:t>
            </a:r>
            <a:r>
              <a:rPr lang="ru-RU"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мови</a:t>
            </a:r>
            <a:r>
              <a:rPr lang="ru-RU" sz="3600"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endParaRPr lang="ru-RU" sz="3600" dirty="0">
              <a:ln>
                <a:solidFill>
                  <a:srgbClr val="C00000"/>
                </a:solidFill>
              </a:ln>
              <a:solidFill>
                <a:srgbClr val="C00000"/>
              </a:solidFill>
              <a:effectLst>
                <a:glow rad="101600">
                  <a:srgbClr val="FFFF00">
                    <a:alpha val="60000"/>
                  </a:srgbClr>
                </a:glow>
              </a:effectLst>
              <a:latin typeface="Calibri" pitchFamily="34" charset="0"/>
              <a:cs typeface="Times New Roman" pitchFamily="18" charset="0"/>
            </a:endParaRPr>
          </a:p>
        </p:txBody>
      </p:sp>
      <p:sp>
        <p:nvSpPr>
          <p:cNvPr id="136194" name="Прямоугольник 2"/>
          <p:cNvSpPr>
            <a:spLocks noChangeArrowheads="1"/>
          </p:cNvSpPr>
          <p:nvPr/>
        </p:nvSpPr>
        <p:spPr bwMode="auto">
          <a:xfrm>
            <a:off x="444500" y="3573209"/>
            <a:ext cx="10628312" cy="1661993"/>
          </a:xfrm>
          <a:prstGeom prst="rect">
            <a:avLst/>
          </a:prstGeom>
          <a:noFill/>
          <a:ln w="9525">
            <a:noFill/>
            <a:miter lim="800000"/>
            <a:headEnd/>
            <a:tailEnd/>
          </a:ln>
        </p:spPr>
        <p:txBody>
          <a:bodyPr>
            <a:spAutoFit/>
          </a:bodyPr>
          <a:lstStyle/>
          <a:p>
            <a:pPr marL="457200" algn="just"/>
            <a:endParaRPr lang="ru-RU" sz="1400" dirty="0">
              <a:latin typeface="Calibri" pitchFamily="34" charset="0"/>
              <a:cs typeface="Times New Roman" pitchFamily="18" charset="0"/>
            </a:endParaRPr>
          </a:p>
          <a:p>
            <a:pPr marL="457200" algn="just">
              <a:buFont typeface="Wingdings" pitchFamily="2" charset="2"/>
              <a:buChar char="Ø"/>
            </a:pPr>
            <a:r>
              <a:rPr lang="uk-UA" sz="2200" b="1" dirty="0">
                <a:latin typeface="Times New Roman" pitchFamily="18" charset="0"/>
                <a:cs typeface="Times New Roman" pitchFamily="18" charset="0"/>
              </a:rPr>
              <a:t> </a:t>
            </a:r>
            <a:r>
              <a:rPr lang="uk-UA" sz="2200" b="1" dirty="0" smtClean="0">
                <a:latin typeface="Times New Roman" pitchFamily="18" charset="0"/>
                <a:cs typeface="Times New Roman" pitchFamily="18" charset="0"/>
              </a:rPr>
              <a:t> ведення </a:t>
            </a:r>
            <a:r>
              <a:rPr lang="uk-UA" sz="2200" b="1" dirty="0">
                <a:latin typeface="Times New Roman" pitchFamily="18" charset="0"/>
                <a:cs typeface="Times New Roman" pitchFamily="18" charset="0"/>
              </a:rPr>
              <a:t>зошитів оцінюється від 1 до 12 балів щомісяця протягом семестру і вважається поточною оцінкою. Під час перевірки зошитів ураховується наявність різних видів робіт, грамотність, охайність, уміння правильно оформити роботи.</a:t>
            </a:r>
            <a:endParaRPr lang="ru-RU" sz="2200" b="1" dirty="0">
              <a:latin typeface="Calibri" pitchFamily="34" charset="0"/>
              <a:cs typeface="Times New Roman" pitchFamily="18" charset="0"/>
            </a:endParaRPr>
          </a:p>
        </p:txBody>
      </p:sp>
      <p:sp>
        <p:nvSpPr>
          <p:cNvPr id="136195" name="Прямоугольник 3"/>
          <p:cNvSpPr>
            <a:spLocks noChangeArrowheads="1"/>
          </p:cNvSpPr>
          <p:nvPr/>
        </p:nvSpPr>
        <p:spPr bwMode="auto">
          <a:xfrm>
            <a:off x="425966" y="1438280"/>
            <a:ext cx="5264711" cy="430887"/>
          </a:xfrm>
          <a:prstGeom prst="rect">
            <a:avLst/>
          </a:prstGeom>
          <a:noFill/>
          <a:ln w="9525">
            <a:noFill/>
            <a:miter lim="800000"/>
            <a:headEnd/>
            <a:tailEnd/>
          </a:ln>
        </p:spPr>
        <p:txBody>
          <a:bodyPr wrap="none">
            <a:spAutoFit/>
          </a:bodyPr>
          <a:lstStyle/>
          <a:p>
            <a:pPr marL="742950" indent="-285750" algn="just">
              <a:buFont typeface="Wingdings" pitchFamily="2" charset="2"/>
              <a:buChar char="Ø"/>
            </a:pPr>
            <a:r>
              <a:rPr lang="ru-RU" sz="2200" b="1" dirty="0">
                <a:latin typeface="Times New Roman" pitchFamily="18" charset="0"/>
                <a:cs typeface="Times New Roman" pitchFamily="18" charset="0"/>
              </a:rPr>
              <a:t>5</a:t>
            </a:r>
            <a:r>
              <a:rPr lang="uk-UA" sz="2200" b="1" dirty="0">
                <a:latin typeface="Times New Roman" pitchFamily="18" charset="0"/>
                <a:cs typeface="Times New Roman" pitchFamily="18" charset="0"/>
              </a:rPr>
              <a:t>–</a:t>
            </a:r>
            <a:r>
              <a:rPr lang="ru-RU" sz="2200" b="1" dirty="0">
                <a:latin typeface="Times New Roman" pitchFamily="18" charset="0"/>
                <a:cs typeface="Times New Roman" pitchFamily="18" charset="0"/>
              </a:rPr>
              <a:t>9 </a:t>
            </a:r>
            <a:r>
              <a:rPr lang="ru-RU" sz="2200" b="1" dirty="0" err="1">
                <a:latin typeface="Times New Roman" pitchFamily="18" charset="0"/>
                <a:cs typeface="Times New Roman" pitchFamily="18" charset="0"/>
              </a:rPr>
              <a:t>класи</a:t>
            </a:r>
            <a:r>
              <a:rPr lang="ru-RU" sz="2200" b="1" dirty="0">
                <a:latin typeface="Times New Roman" pitchFamily="18" charset="0"/>
                <a:cs typeface="Times New Roman" pitchFamily="18" charset="0"/>
              </a:rPr>
              <a:t> – по два </a:t>
            </a:r>
            <a:r>
              <a:rPr lang="ru-RU" sz="2200" b="1" dirty="0" err="1">
                <a:latin typeface="Times New Roman" pitchFamily="18" charset="0"/>
                <a:cs typeface="Times New Roman" pitchFamily="18" charset="0"/>
              </a:rPr>
              <a:t>робочі</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зошити</a:t>
            </a:r>
            <a:r>
              <a:rPr lang="ru-RU" sz="2200" b="1" dirty="0">
                <a:latin typeface="Times New Roman" pitchFamily="18" charset="0"/>
                <a:cs typeface="Times New Roman" pitchFamily="18" charset="0"/>
              </a:rPr>
              <a:t>;</a:t>
            </a:r>
          </a:p>
        </p:txBody>
      </p:sp>
      <p:sp>
        <p:nvSpPr>
          <p:cNvPr id="136196" name="Прямоугольник 4"/>
          <p:cNvSpPr>
            <a:spLocks noChangeArrowheads="1"/>
          </p:cNvSpPr>
          <p:nvPr/>
        </p:nvSpPr>
        <p:spPr bwMode="auto">
          <a:xfrm>
            <a:off x="439555" y="2122493"/>
            <a:ext cx="6367833" cy="430887"/>
          </a:xfrm>
          <a:prstGeom prst="rect">
            <a:avLst/>
          </a:prstGeom>
          <a:noFill/>
          <a:ln w="9525">
            <a:noFill/>
            <a:miter lim="800000"/>
            <a:headEnd/>
            <a:tailEnd/>
          </a:ln>
        </p:spPr>
        <p:txBody>
          <a:bodyPr wrap="none">
            <a:spAutoFit/>
          </a:bodyPr>
          <a:lstStyle/>
          <a:p>
            <a:pPr marL="742950" indent="-285750" algn="just">
              <a:buFont typeface="Wingdings" pitchFamily="2" charset="2"/>
              <a:buChar char="Ø"/>
            </a:pPr>
            <a:r>
              <a:rPr lang="uk-UA" sz="2200" b="1" dirty="0">
                <a:latin typeface="Times New Roman" pitchFamily="18" charset="0"/>
                <a:cs typeface="Times New Roman" pitchFamily="18" charset="0"/>
              </a:rPr>
              <a:t>1</a:t>
            </a:r>
            <a:r>
              <a:rPr lang="ru-RU" sz="2200" b="1" dirty="0">
                <a:latin typeface="Times New Roman" pitchFamily="18" charset="0"/>
                <a:cs typeface="Times New Roman" pitchFamily="18" charset="0"/>
              </a:rPr>
              <a:t>0</a:t>
            </a:r>
            <a:r>
              <a:rPr lang="uk-UA" sz="2200" b="1" dirty="0">
                <a:latin typeface="Times New Roman" pitchFamily="18" charset="0"/>
                <a:cs typeface="Times New Roman" pitchFamily="18" charset="0"/>
              </a:rPr>
              <a:t>–</a:t>
            </a:r>
            <a:r>
              <a:rPr lang="ru-RU" sz="2200" b="1" dirty="0">
                <a:latin typeface="Times New Roman" pitchFamily="18" charset="0"/>
                <a:cs typeface="Times New Roman" pitchFamily="18" charset="0"/>
              </a:rPr>
              <a:t>11 </a:t>
            </a:r>
            <a:r>
              <a:rPr lang="ru-RU" sz="2200" b="1" dirty="0" err="1">
                <a:latin typeface="Times New Roman" pitchFamily="18" charset="0"/>
                <a:cs typeface="Times New Roman" pitchFamily="18" charset="0"/>
              </a:rPr>
              <a:t>класи</a:t>
            </a:r>
            <a:r>
              <a:rPr lang="ru-RU" sz="2200" b="1" dirty="0">
                <a:latin typeface="Times New Roman" pitchFamily="18" charset="0"/>
                <a:cs typeface="Times New Roman" pitchFamily="18" charset="0"/>
              </a:rPr>
              <a:t> – по одному </a:t>
            </a:r>
            <a:r>
              <a:rPr lang="ru-RU" sz="2200" b="1" dirty="0" err="1">
                <a:latin typeface="Times New Roman" pitchFamily="18" charset="0"/>
                <a:cs typeface="Times New Roman" pitchFamily="18" charset="0"/>
              </a:rPr>
              <a:t>робочому</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зошиту</a:t>
            </a:r>
            <a:r>
              <a:rPr lang="ru-RU" sz="2200" b="1" dirty="0">
                <a:latin typeface="Times New Roman" pitchFamily="18" charset="0"/>
                <a:cs typeface="Times New Roman" pitchFamily="18" charset="0"/>
              </a:rPr>
              <a:t>;</a:t>
            </a:r>
          </a:p>
        </p:txBody>
      </p:sp>
      <p:sp>
        <p:nvSpPr>
          <p:cNvPr id="136197" name="Прямоугольник 5"/>
          <p:cNvSpPr>
            <a:spLocks noChangeArrowheads="1"/>
          </p:cNvSpPr>
          <p:nvPr/>
        </p:nvSpPr>
        <p:spPr bwMode="auto">
          <a:xfrm>
            <a:off x="900115" y="2806702"/>
            <a:ext cx="10447337" cy="762000"/>
          </a:xfrm>
          <a:prstGeom prst="rect">
            <a:avLst/>
          </a:prstGeom>
          <a:noFill/>
          <a:ln w="9525">
            <a:noFill/>
            <a:miter lim="800000"/>
            <a:headEnd/>
            <a:tailEnd/>
          </a:ln>
        </p:spPr>
        <p:txBody>
          <a:bodyPr>
            <a:spAutoFit/>
          </a:bodyPr>
          <a:lstStyle/>
          <a:p>
            <a:pPr marL="285750" indent="-285750">
              <a:buFont typeface="Wingdings" pitchFamily="2" charset="2"/>
              <a:buChar char="Ø"/>
            </a:pPr>
            <a:r>
              <a:rPr lang="ru-RU" sz="2200" b="1" dirty="0">
                <a:latin typeface="Times New Roman" pitchFamily="18" charset="0"/>
                <a:cs typeface="Times New Roman" pitchFamily="18" charset="0"/>
              </a:rPr>
              <a:t>для </a:t>
            </a:r>
            <a:r>
              <a:rPr lang="ru-RU" sz="2200" b="1" dirty="0" err="1">
                <a:latin typeface="Times New Roman" pitchFamily="18" charset="0"/>
                <a:cs typeface="Times New Roman" pitchFamily="18" charset="0"/>
              </a:rPr>
              <a:t>контрольних</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робіт</a:t>
            </a:r>
            <a:r>
              <a:rPr lang="ru-RU" sz="2200" b="1" dirty="0">
                <a:latin typeface="Times New Roman" pitchFamily="18" charset="0"/>
                <a:cs typeface="Times New Roman" pitchFamily="18" charset="0"/>
              </a:rPr>
              <a:t> з </a:t>
            </a:r>
            <a:r>
              <a:rPr lang="ru-RU" sz="2200" b="1" dirty="0" err="1">
                <a:latin typeface="Times New Roman" pitchFamily="18" charset="0"/>
                <a:cs typeface="Times New Roman" pitchFamily="18" charset="0"/>
              </a:rPr>
              <a:t>української</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мови</a:t>
            </a:r>
            <a:r>
              <a:rPr lang="ru-RU" sz="2200" b="1" dirty="0">
                <a:latin typeface="Times New Roman" pitchFamily="18" charset="0"/>
                <a:cs typeface="Times New Roman" pitchFamily="18" charset="0"/>
              </a:rPr>
              <a:t> в </a:t>
            </a:r>
            <a:r>
              <a:rPr lang="ru-RU" sz="2200" b="1" dirty="0" err="1">
                <a:latin typeface="Times New Roman" pitchFamily="18" charset="0"/>
                <a:cs typeface="Times New Roman" pitchFamily="18" charset="0"/>
              </a:rPr>
              <a:t>усіх</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класах</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використовують</a:t>
            </a:r>
            <a:r>
              <a:rPr lang="ru-RU" sz="2200" b="1" dirty="0">
                <a:latin typeface="Times New Roman" pitchFamily="18" charset="0"/>
                <a:cs typeface="Times New Roman" pitchFamily="18" charset="0"/>
              </a:rPr>
              <a:t> по одному </a:t>
            </a:r>
            <a:r>
              <a:rPr lang="ru-RU" sz="2200" b="1" dirty="0" err="1">
                <a:latin typeface="Times New Roman" pitchFamily="18" charset="0"/>
                <a:cs typeface="Times New Roman" pitchFamily="18" charset="0"/>
              </a:rPr>
              <a:t>зошиту</a:t>
            </a:r>
            <a:r>
              <a:rPr lang="ru-RU" sz="2200" b="1" dirty="0">
                <a:latin typeface="Times New Roman" pitchFamily="18" charset="0"/>
                <a:cs typeface="Times New Roman" pitchFamily="18" charset="0"/>
              </a:rPr>
              <a:t>;</a:t>
            </a:r>
            <a:endParaRPr lang="ru-RU" sz="2200" b="1" dirty="0">
              <a:latin typeface="Calibri" pitchFamily="34" charset="0"/>
              <a:cs typeface="Times New Roman" pitchFamily="18" charset="0"/>
            </a:endParaRPr>
          </a:p>
        </p:txBody>
      </p:sp>
      <p:sp>
        <p:nvSpPr>
          <p:cNvPr id="136198" name="Прямоугольник 6"/>
          <p:cNvSpPr>
            <a:spLocks noChangeArrowheads="1"/>
          </p:cNvSpPr>
          <p:nvPr/>
        </p:nvSpPr>
        <p:spPr bwMode="auto">
          <a:xfrm>
            <a:off x="900113" y="5533652"/>
            <a:ext cx="10172699" cy="707886"/>
          </a:xfrm>
          <a:prstGeom prst="rect">
            <a:avLst/>
          </a:prstGeom>
          <a:noFill/>
          <a:ln w="9525">
            <a:noFill/>
            <a:miter lim="800000"/>
            <a:headEnd/>
            <a:tailEnd/>
          </a:ln>
        </p:spPr>
        <p:txBody>
          <a:bodyPr wrap="square">
            <a:spAutoFit/>
          </a:bodyPr>
          <a:lstStyle/>
          <a:p>
            <a:pPr algn="ctr"/>
            <a:r>
              <a:rPr lang="ru-RU" sz="2000" b="1" i="1" dirty="0">
                <a:latin typeface="Calibri" pitchFamily="34" charset="0"/>
                <a:cs typeface="Times New Roman" pitchFamily="18" charset="0"/>
              </a:rPr>
              <a:t>У </a:t>
            </a:r>
            <a:r>
              <a:rPr lang="ru-RU" sz="2000" b="1" i="1" dirty="0" err="1">
                <a:latin typeface="Calibri" pitchFamily="34" charset="0"/>
                <a:cs typeface="Times New Roman" pitchFamily="18" charset="0"/>
              </a:rPr>
              <a:t>разі</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відсутності</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учня</a:t>
            </a:r>
            <a:r>
              <a:rPr lang="ru-RU" sz="2000" b="1" i="1" dirty="0">
                <a:latin typeface="Calibri" pitchFamily="34" charset="0"/>
                <a:cs typeface="Times New Roman" pitchFamily="18" charset="0"/>
              </a:rPr>
              <a:t> на </a:t>
            </a:r>
            <a:r>
              <a:rPr lang="ru-RU" sz="2000" b="1" i="1" dirty="0" err="1">
                <a:latin typeface="Calibri" pitchFamily="34" charset="0"/>
                <a:cs typeface="Times New Roman" pitchFamily="18" charset="0"/>
              </a:rPr>
              <a:t>уроці</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протягом</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місяця</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рекомендуємо</a:t>
            </a:r>
            <a:r>
              <a:rPr lang="ru-RU" sz="2000" b="1" i="1" dirty="0">
                <a:latin typeface="Calibri" pitchFamily="34" charset="0"/>
                <a:cs typeface="Times New Roman" pitchFamily="18" charset="0"/>
              </a:rPr>
              <a:t> в </a:t>
            </a:r>
            <a:r>
              <a:rPr lang="ru-RU" sz="2000" b="1" i="1" dirty="0" err="1">
                <a:latin typeface="Calibri" pitchFamily="34" charset="0"/>
                <a:cs typeface="Times New Roman" pitchFamily="18" charset="0"/>
              </a:rPr>
              <a:t>колонці</a:t>
            </a:r>
            <a:r>
              <a:rPr lang="ru-RU" sz="2000" b="1" i="1" dirty="0">
                <a:latin typeface="Calibri" pitchFamily="34" charset="0"/>
                <a:cs typeface="Times New Roman" pitchFamily="18" charset="0"/>
              </a:rPr>
              <a:t> за </a:t>
            </a:r>
            <a:r>
              <a:rPr lang="ru-RU" sz="2000" b="1" i="1" dirty="0" err="1">
                <a:latin typeface="Calibri" pitchFamily="34" charset="0"/>
                <a:cs typeface="Times New Roman" pitchFamily="18" charset="0"/>
              </a:rPr>
              <a:t>ведення</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зошита</a:t>
            </a:r>
            <a:r>
              <a:rPr lang="ru-RU" sz="2000" b="1" i="1" dirty="0">
                <a:latin typeface="Calibri" pitchFamily="34" charset="0"/>
                <a:cs typeface="Times New Roman" pitchFamily="18" charset="0"/>
              </a:rPr>
              <a:t> </a:t>
            </a:r>
            <a:r>
              <a:rPr lang="ru-RU" sz="2000" b="1" i="1" dirty="0" err="1">
                <a:latin typeface="Calibri" pitchFamily="34" charset="0"/>
                <a:cs typeface="Times New Roman" pitchFamily="18" charset="0"/>
              </a:rPr>
              <a:t>зазначати</a:t>
            </a:r>
            <a:r>
              <a:rPr lang="ru-RU" sz="2000" b="1" i="1" dirty="0">
                <a:latin typeface="Calibri" pitchFamily="34" charset="0"/>
                <a:cs typeface="Times New Roman" pitchFamily="18" charset="0"/>
              </a:rPr>
              <a:t> н/о (нема  </a:t>
            </a:r>
            <a:r>
              <a:rPr lang="ru-RU" sz="2000" b="1" i="1" dirty="0" err="1">
                <a:latin typeface="Calibri" pitchFamily="34" charset="0"/>
                <a:cs typeface="Times New Roman" pitchFamily="18" charset="0"/>
              </a:rPr>
              <a:t>оцінки</a:t>
            </a:r>
            <a:r>
              <a:rPr lang="ru-RU" sz="2000" b="1" i="1" dirty="0">
                <a:latin typeface="Calibri" pitchFamily="34" charset="0"/>
                <a:cs typeface="Times New Roman" pitchFamily="18" charset="0"/>
              </a:rPr>
              <a:t>).</a:t>
            </a:r>
          </a:p>
        </p:txBody>
      </p:sp>
    </p:spTree>
    <p:extLst>
      <p:ext uri="{BB962C8B-B14F-4D97-AF65-F5344CB8AC3E}">
        <p14:creationId xmlns:p14="http://schemas.microsoft.com/office/powerpoint/2010/main" xmlns="" val="251012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Rectangle 4"/>
          <p:cNvSpPr>
            <a:spLocks noChangeArrowheads="1"/>
          </p:cNvSpPr>
          <p:nvPr/>
        </p:nvSpPr>
        <p:spPr bwMode="auto">
          <a:xfrm>
            <a:off x="1849653" y="1011854"/>
            <a:ext cx="8468056" cy="4869418"/>
          </a:xfrm>
          <a:prstGeom prst="roundRect">
            <a:avLst/>
          </a:prstGeom>
          <a:ln/>
          <a:extLst/>
        </p:spPr>
        <p:style>
          <a:lnRef idx="1">
            <a:schemeClr val="accent1"/>
          </a:lnRef>
          <a:fillRef idx="2">
            <a:schemeClr val="accent1"/>
          </a:fillRef>
          <a:effectRef idx="1">
            <a:schemeClr val="accent1"/>
          </a:effectRef>
          <a:fontRef idx="minor">
            <a:schemeClr val="dk1"/>
          </a:fontRef>
        </p:style>
        <p:txBody>
          <a:bodyPr anchor="ctr">
            <a:spAutoFit/>
          </a:bodyPr>
          <a:lstStyle/>
          <a:p>
            <a:pPr algn="ctr" fontAlgn="auto">
              <a:spcBef>
                <a:spcPts val="0"/>
              </a:spcBef>
              <a:spcAft>
                <a:spcPts val="0"/>
              </a:spcAft>
              <a:defRPr/>
            </a:pPr>
            <a:r>
              <a:rPr lang="uk-UA" sz="4000" b="1" dirty="0">
                <a:ln>
                  <a:solidFill>
                    <a:schemeClr val="tx2">
                      <a:lumMod val="50000"/>
                    </a:schemeClr>
                  </a:solidFill>
                </a:ln>
                <a:solidFill>
                  <a:srgbClr val="FFC000"/>
                </a:solidFill>
              </a:rPr>
              <a:t>Методичні рекомендації щодо вивчення </a:t>
            </a:r>
            <a:r>
              <a:rPr lang="uk-UA" sz="4000" b="1" dirty="0">
                <a:ln>
                  <a:solidFill>
                    <a:schemeClr val="tx2">
                      <a:lumMod val="50000"/>
                    </a:schemeClr>
                  </a:solidFill>
                </a:ln>
                <a:solidFill>
                  <a:schemeClr val="tx2">
                    <a:lumMod val="50000"/>
                  </a:schemeClr>
                </a:solidFill>
              </a:rPr>
              <a:t>української</a:t>
            </a:r>
            <a:r>
              <a:rPr lang="en-US" sz="4000" b="1" dirty="0">
                <a:ln>
                  <a:solidFill>
                    <a:schemeClr val="tx2">
                      <a:lumMod val="50000"/>
                    </a:schemeClr>
                  </a:solidFill>
                </a:ln>
                <a:solidFill>
                  <a:schemeClr val="tx2">
                    <a:lumMod val="50000"/>
                  </a:schemeClr>
                </a:solidFill>
              </a:rPr>
              <a:t> </a:t>
            </a:r>
            <a:r>
              <a:rPr lang="uk-UA" sz="4000" b="1" dirty="0">
                <a:ln>
                  <a:solidFill>
                    <a:schemeClr val="tx2">
                      <a:lumMod val="50000"/>
                    </a:schemeClr>
                  </a:solidFill>
                </a:ln>
                <a:solidFill>
                  <a:schemeClr val="tx2">
                    <a:lumMod val="50000"/>
                  </a:schemeClr>
                </a:solidFill>
              </a:rPr>
              <a:t>літератури </a:t>
            </a:r>
          </a:p>
          <a:p>
            <a:pPr algn="ctr" fontAlgn="auto">
              <a:spcBef>
                <a:spcPts val="0"/>
              </a:spcBef>
              <a:spcAft>
                <a:spcPts val="0"/>
              </a:spcAft>
              <a:defRPr/>
            </a:pPr>
            <a:r>
              <a:rPr lang="uk-UA" sz="4000" b="1" dirty="0">
                <a:ln>
                  <a:solidFill>
                    <a:schemeClr val="tx2">
                      <a:lumMod val="50000"/>
                    </a:schemeClr>
                  </a:solidFill>
                </a:ln>
                <a:solidFill>
                  <a:srgbClr val="FFC000"/>
                </a:solidFill>
              </a:rPr>
              <a:t>в </a:t>
            </a:r>
            <a:r>
              <a:rPr lang="uk-UA" sz="4000" b="1" dirty="0" smtClean="0">
                <a:ln>
                  <a:solidFill>
                    <a:schemeClr val="tx2">
                      <a:lumMod val="50000"/>
                    </a:schemeClr>
                  </a:solidFill>
                </a:ln>
                <a:solidFill>
                  <a:srgbClr val="FFC000"/>
                </a:solidFill>
              </a:rPr>
              <a:t>закладах загальної середньої освіти</a:t>
            </a:r>
          </a:p>
          <a:p>
            <a:pPr algn="ctr" fontAlgn="auto">
              <a:spcBef>
                <a:spcPts val="0"/>
              </a:spcBef>
              <a:spcAft>
                <a:spcPts val="0"/>
              </a:spcAft>
              <a:defRPr/>
            </a:pPr>
            <a:r>
              <a:rPr lang="uk-UA" sz="4000" b="1" dirty="0" smtClean="0">
                <a:ln>
                  <a:solidFill>
                    <a:schemeClr val="tx2">
                      <a:lumMod val="50000"/>
                    </a:schemeClr>
                  </a:solidFill>
                </a:ln>
                <a:solidFill>
                  <a:srgbClr val="FFC000"/>
                </a:solidFill>
              </a:rPr>
              <a:t> </a:t>
            </a:r>
            <a:r>
              <a:rPr lang="uk-UA" sz="4000" b="1" dirty="0">
                <a:ln>
                  <a:solidFill>
                    <a:schemeClr val="tx2">
                      <a:lumMod val="50000"/>
                    </a:schemeClr>
                  </a:solidFill>
                </a:ln>
                <a:solidFill>
                  <a:srgbClr val="FFC000"/>
                </a:solidFill>
              </a:rPr>
              <a:t>у </a:t>
            </a:r>
            <a:r>
              <a:rPr lang="uk-UA" sz="4000" b="1" dirty="0" smtClean="0">
                <a:ln>
                  <a:solidFill>
                    <a:schemeClr val="tx2">
                      <a:lumMod val="50000"/>
                    </a:schemeClr>
                  </a:solidFill>
                </a:ln>
                <a:solidFill>
                  <a:schemeClr val="tx2">
                    <a:lumMod val="50000"/>
                  </a:schemeClr>
                </a:solidFill>
              </a:rPr>
              <a:t>2018-201</a:t>
            </a:r>
            <a:r>
              <a:rPr lang="uk-UA" sz="4000" b="1" dirty="0">
                <a:ln>
                  <a:solidFill>
                    <a:schemeClr val="tx2">
                      <a:lumMod val="50000"/>
                    </a:schemeClr>
                  </a:solidFill>
                </a:ln>
                <a:solidFill>
                  <a:schemeClr val="tx2">
                    <a:lumMod val="50000"/>
                  </a:schemeClr>
                </a:solidFill>
              </a:rPr>
              <a:t>9</a:t>
            </a:r>
            <a:r>
              <a:rPr lang="uk-UA" sz="4000" b="1" dirty="0" smtClean="0">
                <a:ln>
                  <a:solidFill>
                    <a:schemeClr val="tx2">
                      <a:lumMod val="50000"/>
                    </a:schemeClr>
                  </a:solidFill>
                </a:ln>
                <a:solidFill>
                  <a:srgbClr val="FFC000"/>
                </a:solidFill>
              </a:rPr>
              <a:t> </a:t>
            </a:r>
            <a:r>
              <a:rPr lang="uk-UA" sz="4000" b="1" dirty="0">
                <a:ln>
                  <a:solidFill>
                    <a:schemeClr val="tx2">
                      <a:lumMod val="50000"/>
                    </a:schemeClr>
                  </a:solidFill>
                </a:ln>
                <a:solidFill>
                  <a:srgbClr val="FFC000"/>
                </a:solidFill>
              </a:rPr>
              <a:t>навчальному році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0501" y="596868"/>
            <a:ext cx="10931857" cy="830997"/>
          </a:xfrm>
          <a:prstGeom prst="rect">
            <a:avLst/>
          </a:prstGeom>
        </p:spPr>
        <p:txBody>
          <a:bodyPr>
            <a:spAutoFit/>
          </a:bodyPr>
          <a:lstStyle/>
          <a:p>
            <a:pPr marL="3175" marR="3175" indent="540385" algn="ctr" fontAlgn="auto">
              <a:spcBef>
                <a:spcPts val="0"/>
              </a:spcBef>
              <a:spcAft>
                <a:spcPts val="0"/>
              </a:spcAft>
              <a:defRPr/>
            </a:pP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У </a:t>
            </a:r>
            <a:r>
              <a:rPr lang="uk-UA" sz="2400" b="1" dirty="0" smtClean="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2018-2019 </a:t>
            </a: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навчальному році вивчення української літератури здійснюватиметься за такими </a:t>
            </a:r>
            <a:r>
              <a:rPr lang="uk-UA" sz="2400" b="1" dirty="0">
                <a:ln>
                  <a:solidFill>
                    <a:schemeClr val="accent6">
                      <a:lumMod val="75000"/>
                    </a:schemeClr>
                  </a:solidFill>
                </a:ln>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програмами</a:t>
            </a: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748073" y="1672908"/>
            <a:ext cx="10569247" cy="1123712"/>
          </a:xfrm>
          <a:prstGeom prst="round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175" marR="3175" indent="540385" algn="just" fontAlgn="auto">
              <a:spcBef>
                <a:spcPts val="0"/>
              </a:spcBef>
              <a:spcAft>
                <a:spcPts val="0"/>
              </a:spcAft>
              <a:defRPr/>
            </a:pPr>
            <a:r>
              <a:rPr lang="uk-UA" sz="2000" b="1" dirty="0" smtClean="0">
                <a:ln>
                  <a:solidFill>
                    <a:srgbClr val="C00000"/>
                  </a:solidFill>
                </a:ln>
                <a:solidFill>
                  <a:srgbClr val="C00000"/>
                </a:solidFill>
                <a:latin typeface="Times New Roman" panose="02020603050405020304" pitchFamily="18" charset="0"/>
                <a:cs typeface="Times New Roman" panose="02020603050405020304" pitchFamily="18" charset="0"/>
              </a:rPr>
              <a:t>У 5-9 класах </a:t>
            </a:r>
            <a:r>
              <a:rPr lang="uk-UA" sz="2000" b="1" dirty="0" smtClean="0">
                <a:solidFill>
                  <a:schemeClr val="tx1"/>
                </a:solidFill>
                <a:latin typeface="Times New Roman" panose="02020603050405020304" pitchFamily="18" charset="0"/>
                <a:cs typeface="Times New Roman" panose="02020603050405020304" pitchFamily="18" charset="0"/>
              </a:rPr>
              <a:t>– за навчальною програмою </a:t>
            </a:r>
            <a:r>
              <a:rPr lang="uk-UA" sz="2000" b="1" i="1" dirty="0" smtClean="0">
                <a:solidFill>
                  <a:schemeClr val="tx1"/>
                </a:solidFill>
                <a:latin typeface="Times New Roman" panose="02020603050405020304" pitchFamily="18" charset="0"/>
                <a:cs typeface="Times New Roman" panose="02020603050405020304" pitchFamily="18" charset="0"/>
              </a:rPr>
              <a:t>(зі змінами, затвердженими наказом  МОН України від 07.06.2017 №804): Українська література. 5-9 класи. Програма для загальноосвітніх навчальних закладів. – К.: Освіта, 2013. </a:t>
            </a:r>
            <a:endParaRPr lang="uk-UA" sz="140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748069" y="3051064"/>
            <a:ext cx="10636715" cy="783193"/>
          </a:xfrm>
          <a:prstGeom prst="roundRect">
            <a:avLst/>
          </a:prstGeom>
          <a:solidFill>
            <a:schemeClr val="accent6">
              <a:lumMod val="60000"/>
              <a:lumOff val="40000"/>
            </a:schemeClr>
          </a:solidFill>
        </p:spPr>
        <p:style>
          <a:lnRef idx="1">
            <a:schemeClr val="accent3"/>
          </a:lnRef>
          <a:fillRef idx="2">
            <a:schemeClr val="accent3"/>
          </a:fillRef>
          <a:effectRef idx="1">
            <a:schemeClr val="accent3"/>
          </a:effectRef>
          <a:fontRef idx="minor">
            <a:schemeClr val="dk1"/>
          </a:fontRef>
        </p:style>
        <p:txBody>
          <a:bodyPr>
            <a:spAutoFit/>
          </a:bodyPr>
          <a:lstStyle/>
          <a:p>
            <a:pPr indent="450215" algn="just" fontAlgn="auto">
              <a:spcBef>
                <a:spcPts val="0"/>
              </a:spcBef>
              <a:spcAft>
                <a:spcPts val="0"/>
              </a:spcAft>
              <a:defRPr/>
            </a:pPr>
            <a:r>
              <a:rPr lang="uk-UA" sz="2000" b="1" dirty="0">
                <a:ln>
                  <a:solidFill>
                    <a:srgbClr val="C00000"/>
                  </a:solidFill>
                </a:ln>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У</a:t>
            </a:r>
            <a:r>
              <a:rPr lang="uk-UA" sz="2000" b="1" dirty="0" smtClean="0">
                <a:ln>
                  <a:solidFill>
                    <a:srgbClr val="C00000"/>
                  </a:solidFill>
                </a:ln>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10 </a:t>
            </a:r>
            <a:r>
              <a:rPr lang="uk-UA" sz="2000" b="1" dirty="0">
                <a:ln>
                  <a:solidFill>
                    <a:srgbClr val="C00000"/>
                  </a:solidFill>
                </a:ln>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класі – </a:t>
            </a:r>
            <a:r>
              <a:rPr lang="uk-UA" sz="2000"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за новими навчальними програмами </a:t>
            </a:r>
            <a:r>
              <a:rPr lang="uk-UA" sz="2000" b="1" i="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(рівень стандарту та профільний рівень), що затверджені наказом МОН України від 23.10.2017 № 1407.</a:t>
            </a:r>
            <a:endParaRPr lang="uk-UA" sz="140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Прямоугольник с двумя усеченными противолежащими углами 4"/>
          <p:cNvSpPr/>
          <p:nvPr/>
        </p:nvSpPr>
        <p:spPr>
          <a:xfrm>
            <a:off x="1754409" y="5490178"/>
            <a:ext cx="8624035" cy="771346"/>
          </a:xfrm>
          <a:prstGeom prst="snip2Diag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3175" indent="539750" algn="ctr">
              <a:defRPr/>
            </a:pPr>
            <a:r>
              <a:rPr lang="uk-UA" b="1" dirty="0" smtClean="0">
                <a:solidFill>
                  <a:srgbClr val="C00000"/>
                </a:solidFill>
                <a:latin typeface="Times New Roman" pitchFamily="18" charset="0"/>
                <a:cs typeface="Times New Roman" pitchFamily="18" charset="0"/>
              </a:rPr>
              <a:t>Програми розміщені </a:t>
            </a:r>
            <a:r>
              <a:rPr lang="uk-UA" b="1" dirty="0" smtClean="0">
                <a:solidFill>
                  <a:srgbClr val="000000"/>
                </a:solidFill>
                <a:latin typeface="Times New Roman" pitchFamily="18" charset="0"/>
                <a:cs typeface="Times New Roman" pitchFamily="18" charset="0"/>
              </a:rPr>
              <a:t>на офіційному сайті МОН за посиланням: </a:t>
            </a:r>
            <a:r>
              <a:rPr lang="uk-UA" b="1" i="1" dirty="0" smtClean="0">
                <a:solidFill>
                  <a:srgbClr val="000000"/>
                </a:solidFill>
                <a:latin typeface="Times New Roman" pitchFamily="18" charset="0"/>
                <a:cs typeface="Times New Roman" pitchFamily="18" charset="0"/>
              </a:rPr>
              <a:t>https://mon.gov.ua/ua/osvita/zagalna-serednya-osvita/navchalni-programi</a:t>
            </a:r>
            <a:r>
              <a:rPr lang="uk-UA" b="1" dirty="0" smtClean="0">
                <a:solidFill>
                  <a:srgbClr val="000000"/>
                </a:solidFill>
                <a:latin typeface="Times New Roman" pitchFamily="18" charset="0"/>
                <a:cs typeface="Times New Roman" pitchFamily="18" charset="0"/>
              </a:rPr>
              <a:t>.</a:t>
            </a:r>
            <a:endParaRPr lang="uk-UA" b="1" dirty="0">
              <a:solidFill>
                <a:srgbClr val="000000"/>
              </a:solidFill>
              <a:latin typeface="Times New Roman" pitchFamily="18" charset="0"/>
              <a:cs typeface="Times New Roman" pitchFamily="18" charset="0"/>
            </a:endParaRPr>
          </a:p>
        </p:txBody>
      </p:sp>
      <p:sp>
        <p:nvSpPr>
          <p:cNvPr id="6" name="Скругленный прямоугольник 3"/>
          <p:cNvSpPr/>
          <p:nvPr/>
        </p:nvSpPr>
        <p:spPr>
          <a:xfrm>
            <a:off x="780229" y="4125187"/>
            <a:ext cx="10636715" cy="1123712"/>
          </a:xfrm>
          <a:prstGeom prst="round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a:spAutoFit/>
          </a:bodyPr>
          <a:lstStyle/>
          <a:p>
            <a:r>
              <a:rPr lang="uk-UA" sz="2000" b="1" dirty="0" smtClean="0">
                <a:ln>
                  <a:solidFill>
                    <a:srgbClr val="C00000"/>
                  </a:solidFill>
                </a:ln>
                <a:solidFill>
                  <a:srgbClr val="C00000"/>
                </a:solidFill>
                <a:latin typeface="Times New Roman" panose="02020603050405020304" pitchFamily="18" charset="0"/>
                <a:cs typeface="Times New Roman" panose="02020603050405020304" pitchFamily="18" charset="0"/>
              </a:rPr>
              <a:t>В 11 класі </a:t>
            </a:r>
            <a:r>
              <a:rPr lang="uk-UA" sz="2000" b="1" dirty="0">
                <a:latin typeface="Times New Roman" panose="02020603050405020304" pitchFamily="18" charset="0"/>
                <a:cs typeface="Times New Roman" panose="02020603050405020304" pitchFamily="18" charset="0"/>
              </a:rPr>
              <a:t>- </a:t>
            </a:r>
            <a:r>
              <a:rPr lang="uk-UA" sz="2000" b="1" dirty="0" smtClean="0">
                <a:latin typeface="Times New Roman" panose="02020603050405020304" pitchFamily="18" charset="0"/>
                <a:cs typeface="Times New Roman" panose="02020603050405020304" pitchFamily="18" charset="0"/>
              </a:rPr>
              <a:t>за навчальними програмами, </a:t>
            </a:r>
            <a:r>
              <a:rPr lang="uk-UA" sz="2000" b="1" i="1" dirty="0" smtClean="0">
                <a:latin typeface="Times New Roman" panose="02020603050405020304" pitchFamily="18" charset="0"/>
                <a:cs typeface="Times New Roman" panose="02020603050405020304" pitchFamily="18" charset="0"/>
              </a:rPr>
              <a:t>затвердженими наказом МОН України від 28.10.2010 № 1021, крім академічного рівня та рівня стандарту, затверджених наказом МОН України від  14.07.2016 № 826.</a:t>
            </a:r>
            <a:endParaRPr lang="uk-UA" sz="2000" b="1"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Заголовок 1"/>
          <p:cNvSpPr>
            <a:spLocks noGrp="1"/>
          </p:cNvSpPr>
          <p:nvPr>
            <p:ph type="title" idx="4294967295"/>
          </p:nvPr>
        </p:nvSpPr>
        <p:spPr>
          <a:xfrm>
            <a:off x="1137623" y="257175"/>
            <a:ext cx="9815512" cy="1416050"/>
          </a:xfrm>
        </p:spPr>
        <p:txBody>
          <a:bodyPr lIns="45720" rIns="45720"/>
          <a:lstStyle/>
          <a:p>
            <a:pPr algn="ctr" eaLnBrk="1" hangingPunct="1">
              <a:defRPr/>
            </a:pPr>
            <a:r>
              <a:rPr lang="ru-RU" sz="400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Програми</a:t>
            </a:r>
            <a:r>
              <a:rPr lang="ru-RU"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sz="40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40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400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курсів</a:t>
            </a:r>
            <a:r>
              <a:rPr lang="ru-RU"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sz="4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за </a:t>
            </a:r>
            <a:r>
              <a:rPr lang="ru-RU" sz="400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вибором</a:t>
            </a:r>
            <a:r>
              <a:rPr lang="ru-RU" sz="4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та </a:t>
            </a:r>
            <a:r>
              <a:rPr lang="ru-RU" sz="400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факультативів</a:t>
            </a:r>
            <a:r>
              <a:rPr lang="ru-RU" sz="4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p>
        </p:txBody>
      </p:sp>
      <p:sp>
        <p:nvSpPr>
          <p:cNvPr id="2" name="Прямоугольник 1"/>
          <p:cNvSpPr/>
          <p:nvPr/>
        </p:nvSpPr>
        <p:spPr>
          <a:xfrm>
            <a:off x="783611" y="1877801"/>
            <a:ext cx="11000095" cy="4093428"/>
          </a:xfrm>
          <a:prstGeom prst="rect">
            <a:avLst/>
          </a:prstGeom>
        </p:spPr>
        <p:txBody>
          <a:bodyPr wrap="square">
            <a:spAutoFit/>
          </a:bodyPr>
          <a:lstStyle/>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«Поетика», </a:t>
            </a:r>
            <a:r>
              <a:rPr lang="uk-UA" sz="2000" b="1" dirty="0" smtClean="0">
                <a:solidFill>
                  <a:srgbClr val="FF0000"/>
                </a:solidFill>
                <a:latin typeface="Times New Roman" panose="02020603050405020304" pitchFamily="18" charset="0"/>
                <a:cs typeface="Times New Roman" panose="02020603050405020304" pitchFamily="18" charset="0"/>
              </a:rPr>
              <a:t>5-6 класи </a:t>
            </a:r>
            <a:r>
              <a:rPr lang="uk-UA" sz="2000" b="1" dirty="0" smtClean="0">
                <a:solidFill>
                  <a:srgbClr val="0000FF"/>
                </a:solidFill>
                <a:latin typeface="Times New Roman" panose="02020603050405020304" pitchFamily="18" charset="0"/>
                <a:cs typeface="Times New Roman" panose="02020603050405020304" pitchFamily="18" charset="0"/>
              </a:rPr>
              <a:t>(автор О. </a:t>
            </a:r>
            <a:r>
              <a:rPr lang="uk-UA" sz="2000" b="1" dirty="0" err="1" smtClean="0">
                <a:solidFill>
                  <a:srgbClr val="0000FF"/>
                </a:solidFill>
                <a:latin typeface="Times New Roman" panose="02020603050405020304" pitchFamily="18" charset="0"/>
                <a:cs typeface="Times New Roman" panose="02020603050405020304" pitchFamily="18" charset="0"/>
              </a:rPr>
              <a:t>Колінченко</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«Казка як епічний жанр», </a:t>
            </a:r>
            <a:r>
              <a:rPr lang="uk-UA" sz="2000" b="1" dirty="0" smtClean="0">
                <a:solidFill>
                  <a:srgbClr val="FF0000"/>
                </a:solidFill>
                <a:latin typeface="Times New Roman" panose="02020603050405020304" pitchFamily="18" charset="0"/>
                <a:cs typeface="Times New Roman" panose="02020603050405020304" pitchFamily="18" charset="0"/>
              </a:rPr>
              <a:t>5-7 класи </a:t>
            </a:r>
            <a:r>
              <a:rPr lang="uk-UA" sz="2000" b="1" dirty="0" smtClean="0">
                <a:solidFill>
                  <a:srgbClr val="0000FF"/>
                </a:solidFill>
                <a:latin typeface="Times New Roman" panose="02020603050405020304" pitchFamily="18" charset="0"/>
                <a:cs typeface="Times New Roman" panose="02020603050405020304" pitchFamily="18" charset="0"/>
              </a:rPr>
              <a:t>(автори Є. Квітень, А. Ткач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«Література рідного краю», </a:t>
            </a:r>
            <a:r>
              <a:rPr lang="uk-UA" sz="2000" b="1" dirty="0" smtClean="0">
                <a:solidFill>
                  <a:srgbClr val="FF0000"/>
                </a:solidFill>
                <a:latin typeface="Times New Roman" panose="02020603050405020304" pitchFamily="18" charset="0"/>
                <a:cs typeface="Times New Roman" panose="02020603050405020304" pitchFamily="18" charset="0"/>
              </a:rPr>
              <a:t>5-11 класи </a:t>
            </a:r>
            <a:r>
              <a:rPr lang="uk-UA" sz="2000" b="1" dirty="0" smtClean="0">
                <a:solidFill>
                  <a:srgbClr val="0000FF"/>
                </a:solidFill>
                <a:latin typeface="Times New Roman" panose="02020603050405020304" pitchFamily="18" charset="0"/>
                <a:cs typeface="Times New Roman" panose="02020603050405020304" pitchFamily="18" charset="0"/>
              </a:rPr>
              <a:t>(укладачі П.</a:t>
            </a:r>
            <a:r>
              <a:rPr lang="uk-UA" sz="2000" b="1" dirty="0" err="1" smtClean="0">
                <a:solidFill>
                  <a:srgbClr val="0000FF"/>
                </a:solidFill>
                <a:latin typeface="Times New Roman" panose="02020603050405020304" pitchFamily="18" charset="0"/>
                <a:cs typeface="Times New Roman" panose="02020603050405020304" pitchFamily="18" charset="0"/>
              </a:rPr>
              <a:t>Ходанич</a:t>
            </a:r>
            <a:r>
              <a:rPr lang="uk-UA" sz="2000" b="1" dirty="0" smtClean="0">
                <a:solidFill>
                  <a:srgbClr val="0000FF"/>
                </a:solidFill>
                <a:latin typeface="Times New Roman" panose="02020603050405020304" pitchFamily="18" charset="0"/>
                <a:cs typeface="Times New Roman" panose="02020603050405020304" pitchFamily="18" charset="0"/>
              </a:rPr>
              <a:t>,  Л.</a:t>
            </a:r>
            <a:r>
              <a:rPr lang="uk-UA" sz="2000" b="1" dirty="0" err="1" smtClean="0">
                <a:solidFill>
                  <a:srgbClr val="0000FF"/>
                </a:solidFill>
                <a:latin typeface="Times New Roman" panose="02020603050405020304" pitchFamily="18" charset="0"/>
                <a:cs typeface="Times New Roman" panose="02020603050405020304" pitchFamily="18" charset="0"/>
              </a:rPr>
              <a:t>Ходанич</a:t>
            </a:r>
            <a:r>
              <a:rPr lang="uk-UA" sz="2000" b="1" dirty="0" smtClean="0">
                <a:solidFill>
                  <a:srgbClr val="0000FF"/>
                </a:solidFill>
                <a:latin typeface="Times New Roman" panose="02020603050405020304" pitchFamily="18" charset="0"/>
                <a:cs typeface="Times New Roman" panose="02020603050405020304" pitchFamily="18" charset="0"/>
              </a:rPr>
              <a:t>,  Т.</a:t>
            </a:r>
            <a:r>
              <a:rPr lang="uk-UA" sz="2000" b="1" dirty="0" err="1" smtClean="0">
                <a:solidFill>
                  <a:srgbClr val="0000FF"/>
                </a:solidFill>
                <a:latin typeface="Times New Roman" panose="02020603050405020304" pitchFamily="18" charset="0"/>
                <a:cs typeface="Times New Roman" panose="02020603050405020304" pitchFamily="18" charset="0"/>
              </a:rPr>
              <a:t>Гнаткович</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«Літературне краєзнавство», </a:t>
            </a:r>
            <a:r>
              <a:rPr lang="uk-UA" sz="2000" b="1" dirty="0" smtClean="0">
                <a:solidFill>
                  <a:srgbClr val="FF0000"/>
                </a:solidFill>
                <a:latin typeface="Times New Roman" panose="02020603050405020304" pitchFamily="18" charset="0"/>
                <a:cs typeface="Times New Roman" panose="02020603050405020304" pitchFamily="18" charset="0"/>
              </a:rPr>
              <a:t>5-11 класи </a:t>
            </a:r>
            <a:r>
              <a:rPr lang="uk-UA" sz="2000" b="1" dirty="0" smtClean="0">
                <a:solidFill>
                  <a:srgbClr val="0000FF"/>
                </a:solidFill>
                <a:latin typeface="Times New Roman" panose="02020603050405020304" pitchFamily="18" charset="0"/>
                <a:cs typeface="Times New Roman" panose="02020603050405020304" pitchFamily="18" charset="0"/>
              </a:rPr>
              <a:t>(автори  А.Ткач, Я.</a:t>
            </a:r>
            <a:r>
              <a:rPr lang="uk-UA" sz="2000" b="1" dirty="0" err="1" smtClean="0">
                <a:solidFill>
                  <a:srgbClr val="0000FF"/>
                </a:solidFill>
                <a:latin typeface="Times New Roman" panose="02020603050405020304" pitchFamily="18" charset="0"/>
                <a:cs typeface="Times New Roman" panose="02020603050405020304" pitchFamily="18" charset="0"/>
              </a:rPr>
              <a:t>Пінтяк</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«Звичаї та обряди українського народу в контексті художньої літератури», </a:t>
            </a:r>
            <a:r>
              <a:rPr lang="uk-UA" sz="2000" b="1" dirty="0" smtClean="0">
                <a:solidFill>
                  <a:srgbClr val="FF0000"/>
                </a:solidFill>
                <a:latin typeface="Times New Roman" panose="02020603050405020304" pitchFamily="18" charset="0"/>
                <a:cs typeface="Times New Roman" panose="02020603050405020304" pitchFamily="18" charset="0"/>
              </a:rPr>
              <a:t>8 (9) класи </a:t>
            </a:r>
            <a:r>
              <a:rPr lang="uk-UA" sz="2000" b="1" dirty="0" smtClean="0">
                <a:solidFill>
                  <a:srgbClr val="0000FF"/>
                </a:solidFill>
                <a:latin typeface="Times New Roman" panose="02020603050405020304" pitchFamily="18" charset="0"/>
                <a:cs typeface="Times New Roman" panose="02020603050405020304" pitchFamily="18" charset="0"/>
              </a:rPr>
              <a:t>(автори А.Ткач, Н. Клим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«Слов’янська міфологія у творчому доробку українського письменства», </a:t>
            </a:r>
            <a:r>
              <a:rPr lang="uk-UA" sz="2000" b="1" dirty="0" smtClean="0">
                <a:solidFill>
                  <a:srgbClr val="FF0000"/>
                </a:solidFill>
                <a:latin typeface="Times New Roman" panose="02020603050405020304" pitchFamily="18" charset="0"/>
                <a:cs typeface="Times New Roman" panose="02020603050405020304" pitchFamily="18" charset="0"/>
              </a:rPr>
              <a:t>8-11 класи </a:t>
            </a:r>
            <a:r>
              <a:rPr lang="uk-UA" sz="2000" b="1" dirty="0" smtClean="0">
                <a:solidFill>
                  <a:srgbClr val="0000FF"/>
                </a:solidFill>
                <a:latin typeface="Times New Roman" panose="02020603050405020304" pitchFamily="18" charset="0"/>
                <a:cs typeface="Times New Roman" panose="02020603050405020304" pitchFamily="18" charset="0"/>
              </a:rPr>
              <a:t>(укладач К.</a:t>
            </a:r>
            <a:r>
              <a:rPr lang="uk-UA" sz="2000" b="1" dirty="0" err="1" smtClean="0">
                <a:solidFill>
                  <a:srgbClr val="0000FF"/>
                </a:solidFill>
                <a:latin typeface="Times New Roman" panose="02020603050405020304" pitchFamily="18" charset="0"/>
                <a:cs typeface="Times New Roman" panose="02020603050405020304" pitchFamily="18" charset="0"/>
              </a:rPr>
              <a:t>Богачук</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«Українознавство», </a:t>
            </a:r>
            <a:r>
              <a:rPr lang="uk-UA" sz="2000" b="1" dirty="0" smtClean="0">
                <a:solidFill>
                  <a:srgbClr val="FF0000"/>
                </a:solidFill>
                <a:latin typeface="Times New Roman" panose="02020603050405020304" pitchFamily="18" charset="0"/>
                <a:cs typeface="Times New Roman" panose="02020603050405020304" pitchFamily="18" charset="0"/>
              </a:rPr>
              <a:t>9 клас </a:t>
            </a:r>
            <a:r>
              <a:rPr lang="uk-UA" sz="2000" b="1" dirty="0" smtClean="0">
                <a:solidFill>
                  <a:srgbClr val="0000FF"/>
                </a:solidFill>
                <a:latin typeface="Times New Roman" panose="02020603050405020304" pitchFamily="18" charset="0"/>
                <a:cs typeface="Times New Roman" panose="02020603050405020304" pitchFamily="18" charset="0"/>
              </a:rPr>
              <a:t>(автор І.</a:t>
            </a:r>
            <a:r>
              <a:rPr lang="uk-UA" sz="2000" b="1" dirty="0" err="1" smtClean="0">
                <a:solidFill>
                  <a:srgbClr val="0000FF"/>
                </a:solidFill>
                <a:latin typeface="Times New Roman" panose="02020603050405020304" pitchFamily="18" charset="0"/>
                <a:cs typeface="Times New Roman" panose="02020603050405020304" pitchFamily="18" charset="0"/>
              </a:rPr>
              <a:t>Головай</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«Основи зорової (візуальної) поезії», </a:t>
            </a:r>
            <a:r>
              <a:rPr lang="uk-UA" sz="2000" b="1" dirty="0" smtClean="0">
                <a:solidFill>
                  <a:srgbClr val="FF0000"/>
                </a:solidFill>
                <a:latin typeface="Times New Roman" panose="02020603050405020304" pitchFamily="18" charset="0"/>
                <a:cs typeface="Times New Roman" panose="02020603050405020304" pitchFamily="18" charset="0"/>
              </a:rPr>
              <a:t>9-11 класи </a:t>
            </a:r>
            <a:r>
              <a:rPr lang="uk-UA" sz="2000" b="1" dirty="0" smtClean="0">
                <a:solidFill>
                  <a:srgbClr val="0000FF"/>
                </a:solidFill>
                <a:latin typeface="Times New Roman" panose="02020603050405020304" pitchFamily="18" charset="0"/>
                <a:cs typeface="Times New Roman" panose="02020603050405020304" pitchFamily="18" charset="0"/>
              </a:rPr>
              <a:t>(автор  О.</a:t>
            </a:r>
            <a:r>
              <a:rPr lang="uk-UA" sz="2000" b="1" dirty="0" err="1" smtClean="0">
                <a:solidFill>
                  <a:srgbClr val="0000FF"/>
                </a:solidFill>
                <a:latin typeface="Times New Roman" panose="02020603050405020304" pitchFamily="18" charset="0"/>
                <a:cs typeface="Times New Roman" panose="02020603050405020304" pitchFamily="18" charset="0"/>
              </a:rPr>
              <a:t>Колінченко</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«Українська література. </a:t>
            </a:r>
            <a:r>
              <a:rPr lang="uk-UA" sz="2000" b="1" dirty="0" smtClean="0">
                <a:solidFill>
                  <a:srgbClr val="FF0000"/>
                </a:solidFill>
                <a:latin typeface="Times New Roman" panose="02020603050405020304" pitchFamily="18" charset="0"/>
                <a:cs typeface="Times New Roman" panose="02020603050405020304" pitchFamily="18" charset="0"/>
              </a:rPr>
              <a:t>5-11 класи</a:t>
            </a:r>
            <a:r>
              <a:rPr lang="uk-UA" sz="2000" b="1" dirty="0" smtClean="0">
                <a:latin typeface="Times New Roman" panose="02020603050405020304" pitchFamily="18" charset="0"/>
                <a:cs typeface="Times New Roman" panose="02020603050405020304" pitchFamily="18" charset="0"/>
              </a:rPr>
              <a:t>»  </a:t>
            </a:r>
            <a:r>
              <a:rPr lang="uk-UA" sz="2000" b="1" dirty="0" smtClean="0">
                <a:solidFill>
                  <a:srgbClr val="0000FF"/>
                </a:solidFill>
                <a:latin typeface="Times New Roman" panose="02020603050405020304" pitchFamily="18" charset="0"/>
                <a:cs typeface="Times New Roman" panose="02020603050405020304" pitchFamily="18" charset="0"/>
              </a:rPr>
              <a:t>(укладачі  О.Береш, Т.</a:t>
            </a:r>
            <a:r>
              <a:rPr lang="uk-UA" sz="2000" b="1" dirty="0" err="1" smtClean="0">
                <a:solidFill>
                  <a:srgbClr val="0000FF"/>
                </a:solidFill>
                <a:latin typeface="Times New Roman" panose="02020603050405020304" pitchFamily="18" charset="0"/>
                <a:cs typeface="Times New Roman" panose="02020603050405020304" pitchFamily="18" charset="0"/>
              </a:rPr>
              <a:t>Гнаткович</a:t>
            </a:r>
            <a:r>
              <a:rPr lang="uk-UA" sz="2000" b="1" dirty="0" smtClean="0">
                <a:solidFill>
                  <a:srgbClr val="0000FF"/>
                </a:solidFill>
                <a:latin typeface="Times New Roman" panose="02020603050405020304" pitchFamily="18" charset="0"/>
                <a:cs typeface="Times New Roman" panose="02020603050405020304" pitchFamily="18" charset="0"/>
              </a:rPr>
              <a:t>, О.</a:t>
            </a:r>
            <a:r>
              <a:rPr lang="uk-UA" sz="2000" b="1" dirty="0" err="1" smtClean="0">
                <a:solidFill>
                  <a:srgbClr val="0000FF"/>
                </a:solidFill>
                <a:latin typeface="Times New Roman" panose="02020603050405020304" pitchFamily="18" charset="0"/>
                <a:cs typeface="Times New Roman" panose="02020603050405020304" pitchFamily="18" charset="0"/>
              </a:rPr>
              <a:t>Ківеждій</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r>
              <a:rPr lang="uk-UA" sz="2000" b="1" dirty="0" smtClean="0">
                <a:solidFill>
                  <a:srgbClr val="0000FF"/>
                </a:solidFill>
                <a:latin typeface="Times New Roman" panose="02020603050405020304" pitchFamily="18" charset="0"/>
                <a:cs typeface="Times New Roman" panose="02020603050405020304" pitchFamily="18" charset="0"/>
              </a:rPr>
              <a:t>	</a:t>
            </a:r>
            <a:r>
              <a:rPr lang="uk-UA" sz="2000" b="1" dirty="0" smtClean="0">
                <a:solidFill>
                  <a:srgbClr val="0000FF"/>
                </a:solidFill>
                <a:latin typeface="Times New Roman" panose="02020603050405020304" pitchFamily="18" charset="0"/>
                <a:cs typeface="Times New Roman" panose="02020603050405020304" pitchFamily="18" charset="0"/>
              </a:rPr>
              <a:t>	</a:t>
            </a:r>
            <a:r>
              <a:rPr lang="uk-UA" sz="2000" b="1" dirty="0" smtClean="0">
                <a:solidFill>
                  <a:srgbClr val="0000FF"/>
                </a:solidFill>
                <a:latin typeface="Times New Roman" panose="02020603050405020304" pitchFamily="18" charset="0"/>
                <a:cs typeface="Times New Roman" panose="02020603050405020304" pitchFamily="18" charset="0"/>
              </a:rPr>
              <a:t>Н.  </a:t>
            </a:r>
            <a:r>
              <a:rPr lang="uk-UA" sz="2000" b="1" dirty="0" err="1" smtClean="0">
                <a:solidFill>
                  <a:srgbClr val="0000FF"/>
                </a:solidFill>
                <a:latin typeface="Times New Roman" panose="02020603050405020304" pitchFamily="18" charset="0"/>
                <a:cs typeface="Times New Roman" panose="02020603050405020304" pitchFamily="18" charset="0"/>
              </a:rPr>
              <a:t>Ребрик</a:t>
            </a:r>
            <a:r>
              <a:rPr lang="uk-UA" sz="2000" b="1" dirty="0" smtClean="0">
                <a:solidFill>
                  <a:srgbClr val="0000FF"/>
                </a:solidFill>
                <a:latin typeface="Times New Roman" panose="02020603050405020304" pitchFamily="18" charset="0"/>
                <a:cs typeface="Times New Roman" panose="02020603050405020304" pitchFamily="18" charset="0"/>
              </a:rPr>
              <a:t>,  М.</a:t>
            </a:r>
            <a:r>
              <a:rPr lang="uk-UA" sz="2000" b="1" dirty="0" err="1" smtClean="0">
                <a:solidFill>
                  <a:srgbClr val="0000FF"/>
                </a:solidFill>
                <a:latin typeface="Times New Roman" panose="02020603050405020304" pitchFamily="18" charset="0"/>
                <a:cs typeface="Times New Roman" panose="02020603050405020304" pitchFamily="18" charset="0"/>
              </a:rPr>
              <a:t>Шкурда</a:t>
            </a:r>
            <a:r>
              <a:rPr lang="uk-UA" sz="2000" b="1" dirty="0" smtClean="0">
                <a:solidFill>
                  <a:srgbClr val="0000FF"/>
                </a:solidFill>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uk-UA" sz="2000" b="1" dirty="0" smtClean="0">
                <a:latin typeface="Times New Roman" panose="02020603050405020304" pitchFamily="18" charset="0"/>
                <a:cs typeface="Times New Roman" panose="02020603050405020304" pitchFamily="18" charset="0"/>
              </a:rPr>
              <a:t> «Сучасне франкознавство», </a:t>
            </a:r>
            <a:r>
              <a:rPr lang="uk-UA" sz="2000" b="1" dirty="0" smtClean="0">
                <a:solidFill>
                  <a:srgbClr val="FF0000"/>
                </a:solidFill>
                <a:latin typeface="Times New Roman" panose="02020603050405020304" pitchFamily="18" charset="0"/>
                <a:cs typeface="Times New Roman" panose="02020603050405020304" pitchFamily="18" charset="0"/>
              </a:rPr>
              <a:t>10-11 класи </a:t>
            </a:r>
            <a:r>
              <a:rPr lang="uk-UA" sz="2000" b="1" dirty="0" smtClean="0">
                <a:solidFill>
                  <a:srgbClr val="0000FF"/>
                </a:solidFill>
                <a:latin typeface="Times New Roman" panose="02020603050405020304" pitchFamily="18" charset="0"/>
                <a:cs typeface="Times New Roman" panose="02020603050405020304" pitchFamily="18" charset="0"/>
              </a:rPr>
              <a:t>(укладач Н.Бондаренко).</a:t>
            </a:r>
            <a:endParaRPr lang="uk-UA" sz="20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397305" y="459573"/>
            <a:ext cx="7646773" cy="646331"/>
          </a:xfrm>
          <a:prstGeom prst="rect">
            <a:avLst/>
          </a:prstGeom>
        </p:spPr>
        <p:txBody>
          <a:bodyPr wrap="none">
            <a:spAutoFit/>
          </a:bodyPr>
          <a:lstStyle/>
          <a:p>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Особливості</a:t>
            </a:r>
            <a:r>
              <a:rPr lang="ru-RU"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програми</a:t>
            </a:r>
            <a:r>
              <a:rPr lang="ru-RU"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для 10 </a:t>
            </a:r>
            <a:r>
              <a:rPr lang="ru-RU" sz="3600" b="1" dirty="0" err="1">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класу</a:t>
            </a:r>
            <a:endParaRPr lang="uk-UA" sz="36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endParaRPr>
          </a:p>
        </p:txBody>
      </p:sp>
      <p:sp>
        <p:nvSpPr>
          <p:cNvPr id="3" name="Прямокутник 2"/>
          <p:cNvSpPr/>
          <p:nvPr/>
        </p:nvSpPr>
        <p:spPr>
          <a:xfrm>
            <a:off x="886691" y="1333330"/>
            <a:ext cx="10446327" cy="5078313"/>
          </a:xfrm>
          <a:prstGeom prst="rect">
            <a:avLst/>
          </a:prstGeom>
        </p:spPr>
        <p:txBody>
          <a:bodyPr wrap="square">
            <a:spAutoFit/>
          </a:bodyPr>
          <a:lstStyle/>
          <a:p>
            <a:pPr marL="285750" indent="-285750" algn="just">
              <a:buFont typeface="Wingdings" pitchFamily="2" charset="2"/>
              <a:buChar char="ü"/>
            </a:pPr>
            <a:r>
              <a:rPr lang="uk-UA" b="1" dirty="0">
                <a:solidFill>
                  <a:srgbClr val="0000FF"/>
                </a:solidFill>
              </a:rPr>
              <a:t>Зміст навчального матеріалу </a:t>
            </a:r>
            <a:r>
              <a:rPr lang="uk-UA" b="1" dirty="0"/>
              <a:t>передбачає </a:t>
            </a:r>
            <a:r>
              <a:rPr lang="uk-UA" b="1" i="1" dirty="0">
                <a:solidFill>
                  <a:srgbClr val="21620A"/>
                </a:solidFill>
              </a:rPr>
              <a:t>текстове вивчення творів</a:t>
            </a:r>
            <a:r>
              <a:rPr lang="uk-UA" b="1" dirty="0"/>
              <a:t>, що виділені напівжирним шрифтом, інші ж лише називаються для допомоги вчителеві під час вивчення певної теми. </a:t>
            </a:r>
            <a:r>
              <a:rPr lang="uk-UA" b="1" dirty="0" smtClean="0"/>
              <a:t>Задля </a:t>
            </a:r>
            <a:r>
              <a:rPr lang="uk-UA" b="1" dirty="0"/>
              <a:t>актуалізації </a:t>
            </a:r>
            <a:r>
              <a:rPr lang="uk-UA" b="1" dirty="0" err="1"/>
              <a:t>компетентнісного</a:t>
            </a:r>
            <a:r>
              <a:rPr lang="uk-UA" b="1" dirty="0"/>
              <a:t> підходу, надання вчителеві методичної допомоги під час вивчення програмових тем запропоновано </a:t>
            </a:r>
            <a:r>
              <a:rPr lang="uk-UA" b="1" dirty="0" smtClean="0"/>
              <a:t>рекомендаційну </a:t>
            </a:r>
            <a:r>
              <a:rPr lang="uk-UA" b="1" i="1" dirty="0" smtClean="0">
                <a:solidFill>
                  <a:srgbClr val="21620A"/>
                </a:solidFill>
              </a:rPr>
              <a:t>рубрику «Мистецький контекст» (МК).</a:t>
            </a:r>
          </a:p>
          <a:p>
            <a:pPr algn="just"/>
            <a:endParaRPr lang="uk-UA" b="1" i="1" dirty="0"/>
          </a:p>
          <a:p>
            <a:pPr marL="285750" indent="-285750" algn="just">
              <a:buFont typeface="Wingdings" pitchFamily="2" charset="2"/>
              <a:buChar char="ü"/>
            </a:pPr>
            <a:r>
              <a:rPr lang="uk-UA" b="1" dirty="0"/>
              <a:t>Вивчення  української літератури </a:t>
            </a:r>
            <a:r>
              <a:rPr lang="uk-UA" b="1" dirty="0" smtClean="0"/>
              <a:t>відбувається </a:t>
            </a:r>
            <a:r>
              <a:rPr lang="uk-UA" b="1" dirty="0"/>
              <a:t>із </a:t>
            </a:r>
            <a:r>
              <a:rPr lang="uk-UA" b="1" i="1" dirty="0"/>
              <a:t>залученням </a:t>
            </a:r>
            <a:r>
              <a:rPr lang="uk-UA" b="1" i="1" dirty="0">
                <a:solidFill>
                  <a:srgbClr val="21620A"/>
                </a:solidFill>
              </a:rPr>
              <a:t>міжпредметних зв’язків – МЗ </a:t>
            </a:r>
            <a:r>
              <a:rPr lang="uk-UA" b="1" dirty="0"/>
              <a:t>(українська мова, історія, зарубіжна література, образотворче мистецтво, музика тощо</a:t>
            </a:r>
            <a:r>
              <a:rPr lang="uk-UA" b="1" dirty="0" smtClean="0"/>
              <a:t>).</a:t>
            </a:r>
          </a:p>
          <a:p>
            <a:pPr algn="just"/>
            <a:endParaRPr lang="uk-UA" b="1" dirty="0"/>
          </a:p>
          <a:p>
            <a:pPr marL="285750" indent="-285750" algn="just">
              <a:buFont typeface="Wingdings" pitchFamily="2" charset="2"/>
              <a:buChar char="ü"/>
            </a:pPr>
            <a:r>
              <a:rPr lang="uk-UA" b="1" i="1" dirty="0" smtClean="0"/>
              <a:t>Запропонована </a:t>
            </a:r>
            <a:r>
              <a:rPr lang="uk-UA" b="1" i="1" dirty="0">
                <a:solidFill>
                  <a:srgbClr val="21620A"/>
                </a:solidFill>
              </a:rPr>
              <a:t>кількість годин</a:t>
            </a:r>
            <a:r>
              <a:rPr lang="uk-UA" b="1" i="1" dirty="0"/>
              <a:t> </a:t>
            </a:r>
            <a:r>
              <a:rPr lang="uk-UA" b="1" dirty="0"/>
              <a:t>на вивчення кожного розділу чи підрозділу </a:t>
            </a:r>
            <a:r>
              <a:rPr lang="uk-UA" b="1" i="1" dirty="0"/>
              <a:t>є </a:t>
            </a:r>
            <a:r>
              <a:rPr lang="uk-UA" b="1" i="1" dirty="0">
                <a:solidFill>
                  <a:srgbClr val="21620A"/>
                </a:solidFill>
              </a:rPr>
              <a:t>орієнтовною</a:t>
            </a:r>
            <a:r>
              <a:rPr lang="uk-UA" b="1" dirty="0"/>
              <a:t>, учитель може її перерозподіляти на власний розсуд. Резервний час учитель може використовувати також довільно, зокрема для збільшення кількості годин на вивчення окремого твору, для уроків розвитку мовлення, контрольного оцінювання, творчих та інших робіт (екскурсій, диспутів, семінарів тощо). </a:t>
            </a:r>
            <a:endParaRPr lang="uk-UA" b="1" dirty="0" smtClean="0"/>
          </a:p>
          <a:p>
            <a:pPr algn="just"/>
            <a:endParaRPr lang="uk-UA" b="1" dirty="0" smtClean="0"/>
          </a:p>
          <a:p>
            <a:pPr marL="285750" indent="-285750" algn="just">
              <a:buFont typeface="Wingdings" pitchFamily="2" charset="2"/>
              <a:buChar char="ü"/>
            </a:pPr>
            <a:r>
              <a:rPr lang="ru-RU" b="1" i="1" dirty="0" err="1">
                <a:solidFill>
                  <a:srgbClr val="21620A"/>
                </a:solidFill>
              </a:rPr>
              <a:t>Наприкінці</a:t>
            </a:r>
            <a:r>
              <a:rPr lang="ru-RU" b="1" i="1" dirty="0">
                <a:solidFill>
                  <a:srgbClr val="21620A"/>
                </a:solidFill>
              </a:rPr>
              <a:t> </a:t>
            </a:r>
            <a:r>
              <a:rPr lang="ru-RU" b="1" i="1" dirty="0" err="1">
                <a:solidFill>
                  <a:srgbClr val="21620A"/>
                </a:solidFill>
              </a:rPr>
              <a:t>програми</a:t>
            </a:r>
            <a:r>
              <a:rPr lang="ru-RU" b="1" i="1" dirty="0">
                <a:solidFill>
                  <a:srgbClr val="21620A"/>
                </a:solidFill>
              </a:rPr>
              <a:t> </a:t>
            </a:r>
            <a:r>
              <a:rPr lang="ru-RU" b="1" i="1" dirty="0"/>
              <a:t>для кожного </a:t>
            </a:r>
            <a:r>
              <a:rPr lang="ru-RU" b="1" i="1" dirty="0" err="1"/>
              <a:t>класу</a:t>
            </a:r>
            <a:r>
              <a:rPr lang="ru-RU" b="1" i="1" dirty="0"/>
              <a:t> </a:t>
            </a:r>
            <a:r>
              <a:rPr lang="ru-RU" b="1" dirty="0"/>
              <a:t>подано </a:t>
            </a:r>
            <a:r>
              <a:rPr lang="ru-RU" b="1" dirty="0" err="1"/>
              <a:t>орієнтовні</a:t>
            </a:r>
            <a:r>
              <a:rPr lang="ru-RU" b="1" dirty="0"/>
              <a:t> </a:t>
            </a:r>
            <a:r>
              <a:rPr lang="ru-RU" b="1" i="1" dirty="0">
                <a:solidFill>
                  <a:srgbClr val="21620A"/>
                </a:solidFill>
              </a:rPr>
              <a:t>списки </a:t>
            </a:r>
            <a:r>
              <a:rPr lang="ru-RU" b="1" i="1" dirty="0" err="1">
                <a:solidFill>
                  <a:srgbClr val="21620A"/>
                </a:solidFill>
              </a:rPr>
              <a:t>літератури</a:t>
            </a:r>
            <a:r>
              <a:rPr lang="ru-RU" b="1" i="1" dirty="0">
                <a:solidFill>
                  <a:srgbClr val="21620A"/>
                </a:solidFill>
              </a:rPr>
              <a:t> для </a:t>
            </a:r>
            <a:r>
              <a:rPr lang="ru-RU" b="1" i="1" dirty="0" err="1">
                <a:solidFill>
                  <a:srgbClr val="21620A"/>
                </a:solidFill>
              </a:rPr>
              <a:t>додаткового</a:t>
            </a:r>
            <a:r>
              <a:rPr lang="ru-RU" b="1" i="1" dirty="0">
                <a:solidFill>
                  <a:srgbClr val="21620A"/>
                </a:solidFill>
              </a:rPr>
              <a:t> (</a:t>
            </a:r>
            <a:r>
              <a:rPr lang="ru-RU" b="1" i="1" dirty="0" err="1">
                <a:solidFill>
                  <a:srgbClr val="21620A"/>
                </a:solidFill>
              </a:rPr>
              <a:t>самостійного</a:t>
            </a:r>
            <a:r>
              <a:rPr lang="ru-RU" b="1" i="1" dirty="0">
                <a:solidFill>
                  <a:srgbClr val="21620A"/>
                </a:solidFill>
              </a:rPr>
              <a:t>) </a:t>
            </a:r>
            <a:r>
              <a:rPr lang="ru-RU" b="1" i="1" dirty="0" err="1">
                <a:solidFill>
                  <a:srgbClr val="21620A"/>
                </a:solidFill>
              </a:rPr>
              <a:t>читання</a:t>
            </a:r>
            <a:r>
              <a:rPr lang="ru-RU" b="1" dirty="0"/>
              <a:t>. </a:t>
            </a:r>
            <a:endParaRPr lang="uk-UA" b="1" dirty="0"/>
          </a:p>
        </p:txBody>
      </p:sp>
    </p:spTree>
    <p:extLst>
      <p:ext uri="{BB962C8B-B14F-4D97-AF65-F5344CB8AC3E}">
        <p14:creationId xmlns:p14="http://schemas.microsoft.com/office/powerpoint/2010/main" xmlns="" val="2734869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65019" y="614943"/>
            <a:ext cx="11014364" cy="1014380"/>
          </a:xfrm>
          <a:prstGeom prst="rect">
            <a:avLst/>
          </a:prstGeom>
        </p:spPr>
        <p:txBody>
          <a:bodyPr wrap="square">
            <a:spAutoFit/>
          </a:bodyPr>
          <a:lstStyle/>
          <a:p>
            <a:pPr algn="ctr">
              <a:lnSpc>
                <a:spcPct val="107000"/>
              </a:lnSpc>
              <a:spcAft>
                <a:spcPts val="0"/>
              </a:spcAft>
            </a:pPr>
            <a:r>
              <a:rPr lang="uk-UA" sz="2800" b="1" dirty="0">
                <a:ln>
                  <a:solidFill>
                    <a:srgbClr val="C00000"/>
                  </a:solidFill>
                </a:ln>
                <a:solidFill>
                  <a:srgbClr val="C00000"/>
                </a:solidFill>
                <a:effectLst>
                  <a:glow rad="101600">
                    <a:srgbClr val="FFFF00">
                      <a:alpha val="60000"/>
                    </a:srgbClr>
                  </a:glow>
                </a:effectLst>
                <a:latin typeface="Times New Roman"/>
                <a:ea typeface="Times New Roman"/>
              </a:rPr>
              <a:t>Обов’язкова кількість видів контролю з української літератури</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a:p>
            <a:pPr algn="ctr">
              <a:lnSpc>
                <a:spcPct val="107000"/>
              </a:lnSpc>
              <a:spcAft>
                <a:spcPts val="0"/>
              </a:spcAft>
            </a:pPr>
            <a:r>
              <a:rPr lang="uk-UA" sz="2800" b="1" i="1" dirty="0" smtClean="0">
                <a:ln>
                  <a:solidFill>
                    <a:srgbClr val="C00000"/>
                  </a:solidFill>
                </a:ln>
                <a:solidFill>
                  <a:srgbClr val="C00000"/>
                </a:solidFill>
                <a:effectLst>
                  <a:glow rad="101600">
                    <a:srgbClr val="FFFF00">
                      <a:alpha val="60000"/>
                    </a:srgbClr>
                  </a:glow>
                </a:effectLst>
                <a:latin typeface="Times New Roman"/>
                <a:ea typeface="Times New Roman"/>
              </a:rPr>
              <a:t> </a:t>
            </a:r>
            <a:r>
              <a:rPr lang="uk-UA" sz="2800" b="1" i="1" dirty="0">
                <a:ln>
                  <a:solidFill>
                    <a:srgbClr val="C00000"/>
                  </a:solidFill>
                </a:ln>
                <a:solidFill>
                  <a:srgbClr val="C00000"/>
                </a:solidFill>
                <a:effectLst>
                  <a:glow rad="101600">
                    <a:srgbClr val="FFFF00">
                      <a:alpha val="60000"/>
                    </a:srgbClr>
                  </a:glow>
                </a:effectLst>
                <a:latin typeface="Times New Roman"/>
                <a:ea typeface="Times New Roman"/>
              </a:rPr>
              <a:t>у 5–9 класах</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p:txBody>
      </p:sp>
      <p:graphicFrame>
        <p:nvGraphicFramePr>
          <p:cNvPr id="3" name="Таблиця 2"/>
          <p:cNvGraphicFramePr>
            <a:graphicFrameLocks noGrp="1"/>
          </p:cNvGraphicFramePr>
          <p:nvPr>
            <p:extLst>
              <p:ext uri="{D42A27DB-BD31-4B8C-83A1-F6EECF244321}">
                <p14:modId xmlns:p14="http://schemas.microsoft.com/office/powerpoint/2010/main" xmlns="" val="3583489218"/>
              </p:ext>
            </p:extLst>
          </p:nvPr>
        </p:nvGraphicFramePr>
        <p:xfrm>
          <a:off x="665018" y="1779873"/>
          <a:ext cx="11014367" cy="4779516"/>
        </p:xfrm>
        <a:graphic>
          <a:graphicData uri="http://schemas.openxmlformats.org/drawingml/2006/table">
            <a:tbl>
              <a:tblPr firstRow="1" firstCol="1" bandRow="1" bandCol="1">
                <a:tableStyleId>{5C22544A-7EE6-4342-B048-85BDC9FD1C3A}</a:tableStyleId>
              </a:tblPr>
              <a:tblGrid>
                <a:gridCol w="4125943"/>
                <a:gridCol w="614364"/>
                <a:gridCol w="716759"/>
                <a:gridCol w="658555"/>
                <a:gridCol w="614364"/>
                <a:gridCol w="764183"/>
                <a:gridCol w="614364"/>
                <a:gridCol w="764183"/>
                <a:gridCol w="614364"/>
                <a:gridCol w="763105"/>
                <a:gridCol w="764183"/>
              </a:tblGrid>
              <a:tr h="462104">
                <a:tc>
                  <a:txBody>
                    <a:bodyPr/>
                    <a:lstStyle/>
                    <a:p>
                      <a:pPr algn="ctr">
                        <a:lnSpc>
                          <a:spcPts val="1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Класи</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gridSpan="2">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5</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6</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7</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8</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9</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r>
              <a:tr h="462104">
                <a:tc>
                  <a:txBody>
                    <a:bodyPr/>
                    <a:lstStyle/>
                    <a:p>
                      <a:pPr algn="ctr">
                        <a:lnSpc>
                          <a:spcPct val="115000"/>
                        </a:lnSpc>
                        <a:spcAft>
                          <a:spcPts val="0"/>
                        </a:spcAft>
                      </a:pPr>
                      <a:r>
                        <a:rPr lang="uk-UA" sz="2000" b="1" dirty="0">
                          <a:effectLst/>
                          <a:latin typeface="Times New Roman" pitchFamily="18" charset="0"/>
                          <a:cs typeface="Times New Roman" pitchFamily="18" charset="0"/>
                        </a:rPr>
                        <a:t>Семестри</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І</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effectLst/>
                          <a:latin typeface="Times New Roman" pitchFamily="18" charset="0"/>
                          <a:cs typeface="Times New Roman" pitchFamily="18" charset="0"/>
                        </a:rPr>
                        <a:t>І</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r>
              <a:tr h="462104">
                <a:tc>
                  <a:txBody>
                    <a:bodyPr/>
                    <a:lstStyle/>
                    <a:p>
                      <a:pPr algn="just">
                        <a:lnSpc>
                          <a:spcPct val="115000"/>
                        </a:lnSpc>
                        <a:spcAft>
                          <a:spcPts val="0"/>
                        </a:spcAft>
                      </a:pPr>
                      <a:r>
                        <a:rPr lang="uk-UA" sz="2000" b="1" dirty="0">
                          <a:effectLst/>
                          <a:latin typeface="Times New Roman" pitchFamily="18" charset="0"/>
                          <a:cs typeface="Times New Roman" pitchFamily="18" charset="0"/>
                        </a:rPr>
                        <a:t>Контрольні роботи у формі:</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3</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3</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3</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r>
              <a:tr h="462104">
                <a:tc>
                  <a:txBody>
                    <a:bodyPr/>
                    <a:lstStyle/>
                    <a:p>
                      <a:pPr marL="342900" lvl="0" indent="-342900">
                        <a:lnSpc>
                          <a:spcPct val="115000"/>
                        </a:lnSpc>
                        <a:spcAft>
                          <a:spcPts val="1000"/>
                        </a:spcAft>
                        <a:buFont typeface="Symbol"/>
                        <a:buChar char=""/>
                        <a:tabLst>
                          <a:tab pos="90170" algn="l"/>
                        </a:tabLst>
                      </a:pPr>
                      <a:r>
                        <a:rPr lang="uk-UA" sz="2000" b="1">
                          <a:effectLst/>
                          <a:latin typeface="Times New Roman" pitchFamily="18" charset="0"/>
                          <a:cs typeface="Times New Roman" pitchFamily="18" charset="0"/>
                        </a:rPr>
                        <a:t>контрольного класного твору;</a:t>
                      </a:r>
                    </a:p>
                  </a:txBody>
                  <a:tcPr marL="68580" marR="68580" marT="0" marB="0"/>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tabLst>
                          <a:tab pos="180340" algn="l"/>
                        </a:tabLs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795986">
                <a:tc>
                  <a:txBody>
                    <a:bodyPr/>
                    <a:lstStyle/>
                    <a:p>
                      <a:pPr marL="342900" lvl="0" indent="-342900">
                        <a:lnSpc>
                          <a:spcPct val="115000"/>
                        </a:lnSpc>
                        <a:spcAft>
                          <a:spcPts val="1000"/>
                        </a:spcAft>
                        <a:buFont typeface="Symbol"/>
                        <a:buChar char=""/>
                        <a:tabLst>
                          <a:tab pos="90170" algn="l"/>
                        </a:tabLst>
                      </a:pPr>
                      <a:r>
                        <a:rPr lang="uk-UA" sz="2000" b="1">
                          <a:effectLst/>
                          <a:latin typeface="Times New Roman" pitchFamily="18" charset="0"/>
                          <a:cs typeface="Times New Roman" pitchFamily="18" charset="0"/>
                        </a:rPr>
                        <a:t>виконання інших завдань (тестів, відповідей на запитання тощо)</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2</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r>
              <a:tr h="955332">
                <a:tc>
                  <a:txBody>
                    <a:bodyPr/>
                    <a:lstStyle/>
                    <a:p>
                      <a:pPr algn="just">
                        <a:lnSpc>
                          <a:spcPct val="115000"/>
                        </a:lnSpc>
                        <a:spcAft>
                          <a:spcPts val="0"/>
                        </a:spcAft>
                      </a:pPr>
                      <a:r>
                        <a:rPr lang="uk-UA" sz="2000" b="1">
                          <a:effectLst/>
                          <a:latin typeface="Times New Roman" pitchFamily="18" charset="0"/>
                          <a:cs typeface="Times New Roman" pitchFamily="18" charset="0"/>
                        </a:rPr>
                        <a:t>Уроки розвитку мовлення* </a:t>
                      </a:r>
                    </a:p>
                    <a:p>
                      <a:pPr algn="just">
                        <a:lnSpc>
                          <a:spcPct val="115000"/>
                        </a:lnSpc>
                        <a:spcAft>
                          <a:spcPts val="0"/>
                        </a:spcAft>
                      </a:pPr>
                      <a:r>
                        <a:rPr lang="uk-UA" sz="2000" b="1">
                          <a:effectLst/>
                          <a:latin typeface="Times New Roman" pitchFamily="18" charset="0"/>
                          <a:cs typeface="Times New Roman" pitchFamily="18" charset="0"/>
                        </a:rPr>
                        <a:t>(у+п)</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2</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2</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r>
              <a:tr h="462104">
                <a:tc>
                  <a:txBody>
                    <a:bodyPr/>
                    <a:lstStyle/>
                    <a:p>
                      <a:pPr marL="342900" lvl="0" indent="-342900">
                        <a:lnSpc>
                          <a:spcPct val="115000"/>
                        </a:lnSpc>
                        <a:spcAft>
                          <a:spcPts val="1000"/>
                        </a:spcAft>
                        <a:buFont typeface="Symbol"/>
                        <a:buChar char=""/>
                        <a:tabLst>
                          <a:tab pos="90170" algn="l"/>
                        </a:tabLst>
                      </a:pPr>
                      <a:r>
                        <a:rPr lang="uk-UA" sz="2000" b="1">
                          <a:effectLst/>
                          <a:latin typeface="Times New Roman" pitchFamily="18" charset="0"/>
                          <a:cs typeface="Times New Roman" pitchFamily="18" charset="0"/>
                        </a:rPr>
                        <a:t>Уроки позакласного читання </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2</a:t>
                      </a:r>
                      <a:endParaRPr lang="uk-UA" sz="2000" b="1" dirty="0">
                        <a:effectLst/>
                        <a:latin typeface="Times New Roman" pitchFamily="18" charset="0"/>
                        <a:ea typeface="Times New Roman"/>
                        <a:cs typeface="Times New Roman" pitchFamily="18" charset="0"/>
                      </a:endParaRPr>
                    </a:p>
                  </a:txBody>
                  <a:tcPr marL="68580" marR="68580" marT="0" marB="0" anchor="ctr"/>
                </a:tc>
              </a:tr>
              <a:tr h="462104">
                <a:tc>
                  <a:txBody>
                    <a:bodyPr/>
                    <a:lstStyle/>
                    <a:p>
                      <a:pPr algn="just">
                        <a:spcAft>
                          <a:spcPts val="0"/>
                        </a:spcAft>
                        <a:tabLst>
                          <a:tab pos="90170" algn="l"/>
                        </a:tabLst>
                      </a:pPr>
                      <a:r>
                        <a:rPr lang="uk-UA" sz="2000" b="1">
                          <a:effectLst/>
                          <a:latin typeface="Times New Roman" pitchFamily="18" charset="0"/>
                          <a:cs typeface="Times New Roman" pitchFamily="18" charset="0"/>
                        </a:rPr>
                        <a:t>Перевірка зошитів</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5</a:t>
                      </a:r>
                      <a:endParaRPr lang="uk-UA" sz="2000" b="1" dirty="0">
                        <a:effectLst/>
                        <a:latin typeface="Times New Roman" pitchFamily="18" charset="0"/>
                        <a:ea typeface="Times New Roman"/>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1389634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65019" y="614943"/>
            <a:ext cx="11014364" cy="1014380"/>
          </a:xfrm>
          <a:prstGeom prst="rect">
            <a:avLst/>
          </a:prstGeom>
        </p:spPr>
        <p:txBody>
          <a:bodyPr wrap="square">
            <a:spAutoFit/>
          </a:bodyPr>
          <a:lstStyle/>
          <a:p>
            <a:pPr algn="ctr">
              <a:lnSpc>
                <a:spcPct val="107000"/>
              </a:lnSpc>
              <a:spcAft>
                <a:spcPts val="0"/>
              </a:spcAft>
            </a:pPr>
            <a:r>
              <a:rPr lang="uk-UA" sz="2800" b="1" dirty="0">
                <a:ln>
                  <a:solidFill>
                    <a:srgbClr val="C00000"/>
                  </a:solidFill>
                </a:ln>
                <a:solidFill>
                  <a:srgbClr val="C00000"/>
                </a:solidFill>
                <a:effectLst>
                  <a:glow rad="101600">
                    <a:srgbClr val="FFFF00">
                      <a:alpha val="60000"/>
                    </a:srgbClr>
                  </a:glow>
                </a:effectLst>
                <a:latin typeface="Times New Roman"/>
                <a:ea typeface="Times New Roman"/>
              </a:rPr>
              <a:t>Обов’язкова кількість видів контролю з української літератури</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a:p>
            <a:pPr algn="ctr">
              <a:lnSpc>
                <a:spcPct val="107000"/>
              </a:lnSpc>
              <a:spcAft>
                <a:spcPts val="0"/>
              </a:spcAft>
            </a:pPr>
            <a:r>
              <a:rPr lang="uk-UA" sz="2800" b="1" dirty="0">
                <a:ln>
                  <a:solidFill>
                    <a:srgbClr val="C00000"/>
                  </a:solidFill>
                </a:ln>
                <a:solidFill>
                  <a:srgbClr val="C00000"/>
                </a:solidFill>
                <a:effectLst>
                  <a:glow rad="101600">
                    <a:srgbClr val="FFFF00">
                      <a:alpha val="60000"/>
                    </a:srgbClr>
                  </a:glow>
                </a:effectLst>
                <a:latin typeface="Times New Roman"/>
                <a:ea typeface="Times New Roman"/>
              </a:rPr>
              <a:t> </a:t>
            </a:r>
            <a:r>
              <a:rPr lang="uk-UA" sz="2800" b="1" i="1" dirty="0" smtClean="0">
                <a:ln>
                  <a:solidFill>
                    <a:srgbClr val="C00000"/>
                  </a:solidFill>
                </a:ln>
                <a:solidFill>
                  <a:srgbClr val="C00000"/>
                </a:solidFill>
                <a:effectLst>
                  <a:glow rad="101600">
                    <a:srgbClr val="FFFF00">
                      <a:alpha val="60000"/>
                    </a:srgbClr>
                  </a:glow>
                </a:effectLst>
                <a:latin typeface="Times New Roman"/>
                <a:ea typeface="Times New Roman"/>
              </a:rPr>
              <a:t>у 10 класі</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p:txBody>
      </p:sp>
      <p:graphicFrame>
        <p:nvGraphicFramePr>
          <p:cNvPr id="4" name="Таблиця 3"/>
          <p:cNvGraphicFramePr>
            <a:graphicFrameLocks noGrp="1"/>
          </p:cNvGraphicFramePr>
          <p:nvPr>
            <p:extLst>
              <p:ext uri="{D42A27DB-BD31-4B8C-83A1-F6EECF244321}">
                <p14:modId xmlns:p14="http://schemas.microsoft.com/office/powerpoint/2010/main" xmlns="" val="818332722"/>
              </p:ext>
            </p:extLst>
          </p:nvPr>
        </p:nvGraphicFramePr>
        <p:xfrm>
          <a:off x="665020" y="1629323"/>
          <a:ext cx="11014365" cy="5190468"/>
        </p:xfrm>
        <a:graphic>
          <a:graphicData uri="http://schemas.openxmlformats.org/drawingml/2006/table">
            <a:tbl>
              <a:tblPr firstRow="1" firstCol="1" bandRow="1" bandCol="1">
                <a:tableStyleId>{5C22544A-7EE6-4342-B048-85BDC9FD1C3A}</a:tableStyleId>
              </a:tblPr>
              <a:tblGrid>
                <a:gridCol w="4096353"/>
                <a:gridCol w="1575863"/>
                <a:gridCol w="1883699"/>
                <a:gridCol w="1883699"/>
                <a:gridCol w="1574751"/>
              </a:tblGrid>
              <a:tr h="520376">
                <a:tc>
                  <a:txBody>
                    <a:bodyPr/>
                    <a:lstStyle/>
                    <a:p>
                      <a:pPr algn="ctr">
                        <a:lnSpc>
                          <a:spcPct val="115000"/>
                        </a:lnSpc>
                        <a:spcAft>
                          <a:spcPts val="0"/>
                        </a:spcAft>
                      </a:pPr>
                      <a:r>
                        <a:rPr lang="uk-UA" sz="2400" b="1" dirty="0">
                          <a:ln>
                            <a:solidFill>
                              <a:srgbClr val="FFFF00"/>
                            </a:solidFill>
                          </a:ln>
                          <a:solidFill>
                            <a:srgbClr val="FFFF00"/>
                          </a:solidFill>
                          <a:effectLst/>
                          <a:latin typeface="Times New Roman" pitchFamily="18" charset="0"/>
                          <a:cs typeface="Times New Roman" pitchFamily="18" charset="0"/>
                        </a:rPr>
                        <a:t>Семестри</a:t>
                      </a:r>
                      <a:endParaRPr lang="uk-UA" sz="24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ln>
                            <a:solidFill>
                              <a:srgbClr val="FFFF00"/>
                            </a:solidFill>
                          </a:ln>
                          <a:solidFill>
                            <a:srgbClr val="FFFF00"/>
                          </a:solidFill>
                          <a:effectLst/>
                          <a:latin typeface="Times New Roman" pitchFamily="18" charset="0"/>
                          <a:cs typeface="Times New Roman" pitchFamily="18" charset="0"/>
                        </a:rPr>
                        <a:t>ІІ</a:t>
                      </a:r>
                      <a:endParaRPr lang="uk-UA" sz="2000" b="1">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r>
              <a:tr h="520376">
                <a:tc>
                  <a:txBody>
                    <a:bodyPr/>
                    <a:lstStyle/>
                    <a:p>
                      <a:pPr algn="ctr">
                        <a:lnSpc>
                          <a:spcPct val="115000"/>
                        </a:lnSpc>
                        <a:spcAft>
                          <a:spcPts val="0"/>
                        </a:spcAft>
                      </a:pPr>
                      <a:r>
                        <a:rPr lang="uk-UA" sz="2000" b="1">
                          <a:effectLst/>
                          <a:latin typeface="Times New Roman" pitchFamily="18" charset="0"/>
                          <a:cs typeface="Times New Roman" pitchFamily="18" charset="0"/>
                        </a:rPr>
                        <a:t>Рівні</a:t>
                      </a:r>
                      <a:endParaRPr lang="uk-UA" sz="2000" b="1">
                        <a:effectLst/>
                        <a:latin typeface="Times New Roman" pitchFamily="18" charset="0"/>
                        <a:ea typeface="Times New Roman"/>
                        <a:cs typeface="Times New Roman" pitchFamily="18" charset="0"/>
                      </a:endParaRPr>
                    </a:p>
                  </a:txBody>
                  <a:tcPr marL="68580" marR="68580" marT="0" marB="0"/>
                </a:tc>
                <a:tc gridSpan="2">
                  <a:txBody>
                    <a:bodyPr/>
                    <a:lstStyle/>
                    <a:p>
                      <a:pPr algn="ctr">
                        <a:lnSpc>
                          <a:spcPct val="115000"/>
                        </a:lnSpc>
                        <a:spcAft>
                          <a:spcPts val="0"/>
                        </a:spcAft>
                      </a:pPr>
                      <a:r>
                        <a:rPr lang="uk-UA" sz="2400" b="1" dirty="0">
                          <a:ln>
                            <a:solidFill>
                              <a:srgbClr val="0000FF"/>
                            </a:solidFill>
                          </a:ln>
                          <a:solidFill>
                            <a:srgbClr val="0000FF"/>
                          </a:solidFill>
                          <a:effectLst/>
                          <a:latin typeface="Times New Roman" pitchFamily="18" charset="0"/>
                          <a:cs typeface="Times New Roman" pitchFamily="18" charset="0"/>
                        </a:rPr>
                        <a:t>стандарту</a:t>
                      </a:r>
                      <a:endParaRPr lang="uk-UA" sz="2400" b="1" dirty="0">
                        <a:ln>
                          <a:solidFill>
                            <a:srgbClr val="0000FF"/>
                          </a:solidFill>
                        </a:ln>
                        <a:solidFill>
                          <a:srgbClr val="0000FF"/>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2400" b="1" dirty="0">
                          <a:ln>
                            <a:solidFill>
                              <a:srgbClr val="0000FF"/>
                            </a:solidFill>
                          </a:ln>
                          <a:solidFill>
                            <a:srgbClr val="0000FF"/>
                          </a:solidFill>
                          <a:effectLst/>
                          <a:latin typeface="Times New Roman" pitchFamily="18" charset="0"/>
                          <a:cs typeface="Times New Roman" pitchFamily="18" charset="0"/>
                        </a:rPr>
                        <a:t>профільний </a:t>
                      </a:r>
                      <a:endParaRPr lang="uk-UA" sz="2400" b="1" dirty="0">
                        <a:ln>
                          <a:solidFill>
                            <a:srgbClr val="0000FF"/>
                          </a:solidFill>
                        </a:ln>
                        <a:solidFill>
                          <a:srgbClr val="0000FF"/>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r>
              <a:tr h="520376">
                <a:tc>
                  <a:txBody>
                    <a:bodyPr/>
                    <a:lstStyle/>
                    <a:p>
                      <a:pPr algn="just">
                        <a:lnSpc>
                          <a:spcPct val="115000"/>
                        </a:lnSpc>
                        <a:spcAft>
                          <a:spcPts val="0"/>
                        </a:spcAft>
                      </a:pPr>
                      <a:r>
                        <a:rPr lang="uk-UA" sz="2000" b="1">
                          <a:effectLst/>
                          <a:latin typeface="Times New Roman" pitchFamily="18" charset="0"/>
                          <a:cs typeface="Times New Roman" pitchFamily="18" charset="0"/>
                        </a:rPr>
                        <a:t>Контрольні роботи у формі: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r>
              <a:tr h="520376">
                <a:tc>
                  <a:txBody>
                    <a:bodyPr/>
                    <a:lstStyle/>
                    <a:p>
                      <a:pPr marL="342900" marR="1270" lvl="0" indent="-342900">
                        <a:lnSpc>
                          <a:spcPct val="115000"/>
                        </a:lnSpc>
                        <a:spcAft>
                          <a:spcPts val="1000"/>
                        </a:spcAft>
                        <a:buFont typeface="Symbol"/>
                        <a:buChar char=""/>
                        <a:tabLst>
                          <a:tab pos="116205" algn="l"/>
                        </a:tabLst>
                      </a:pPr>
                      <a:r>
                        <a:rPr lang="uk-UA" sz="2000" b="1" dirty="0">
                          <a:effectLst/>
                          <a:latin typeface="Times New Roman" pitchFamily="18" charset="0"/>
                          <a:cs typeface="Times New Roman" pitchFamily="18" charset="0"/>
                        </a:rPr>
                        <a:t>контрольного класного твору*;</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896360">
                <a:tc>
                  <a:txBody>
                    <a:bodyPr/>
                    <a:lstStyle/>
                    <a:p>
                      <a:pPr marL="342900" marR="1270" lvl="0" indent="-342900">
                        <a:lnSpc>
                          <a:spcPct val="115000"/>
                        </a:lnSpc>
                        <a:spcAft>
                          <a:spcPts val="1000"/>
                        </a:spcAft>
                        <a:buFont typeface="Symbol"/>
                        <a:buChar char=""/>
                        <a:tabLst>
                          <a:tab pos="90170" algn="l"/>
                        </a:tabLst>
                      </a:pPr>
                      <a:r>
                        <a:rPr lang="uk-UA" sz="2000" b="1">
                          <a:effectLst/>
                          <a:latin typeface="Times New Roman" pitchFamily="18" charset="0"/>
                          <a:cs typeface="Times New Roman" pitchFamily="18" charset="0"/>
                        </a:rPr>
                        <a:t>виконання інших  завдань (тестів, відповідей на запитання)</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r>
              <a:tr h="520376">
                <a:tc>
                  <a:txBody>
                    <a:bodyPr/>
                    <a:lstStyle/>
                    <a:p>
                      <a:pPr algn="just">
                        <a:lnSpc>
                          <a:spcPct val="107000"/>
                        </a:lnSpc>
                        <a:spcAft>
                          <a:spcPts val="0"/>
                        </a:spcAft>
                      </a:pPr>
                      <a:r>
                        <a:rPr lang="uk-UA" sz="2000" b="1">
                          <a:effectLst/>
                          <a:latin typeface="Times New Roman" pitchFamily="18" charset="0"/>
                          <a:cs typeface="Times New Roman" pitchFamily="18" charset="0"/>
                        </a:rPr>
                        <a:t>Уроки розвитку мовлення*</a:t>
                      </a:r>
                      <a:r>
                        <a:rPr lang="ru-RU"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r>
              <a:tr h="835988">
                <a:tc>
                  <a:txBody>
                    <a:bodyPr/>
                    <a:lstStyle/>
                    <a:p>
                      <a:pPr algn="just">
                        <a:spcAft>
                          <a:spcPts val="0"/>
                        </a:spcAft>
                        <a:tabLst>
                          <a:tab pos="219075" algn="l"/>
                        </a:tabLst>
                      </a:pPr>
                      <a:r>
                        <a:rPr lang="uk-UA" sz="2000" b="1">
                          <a:effectLst/>
                          <a:latin typeface="Times New Roman" pitchFamily="18" charset="0"/>
                          <a:cs typeface="Times New Roman" pitchFamily="18" charset="0"/>
                        </a:rPr>
                        <a:t>Уроки позакласного</a:t>
                      </a:r>
                    </a:p>
                    <a:p>
                      <a:pPr algn="just">
                        <a:lnSpc>
                          <a:spcPct val="115000"/>
                        </a:lnSpc>
                        <a:spcAft>
                          <a:spcPts val="0"/>
                        </a:spcAft>
                      </a:pPr>
                      <a:r>
                        <a:rPr lang="uk-UA" sz="2000" b="1">
                          <a:effectLst/>
                          <a:latin typeface="Times New Roman" pitchFamily="18" charset="0"/>
                          <a:cs typeface="Times New Roman" pitchFamily="18" charset="0"/>
                        </a:rPr>
                        <a:t>читання </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r>
              <a:tr h="520376">
                <a:tc>
                  <a:txBody>
                    <a:bodyPr/>
                    <a:lstStyle/>
                    <a:p>
                      <a:pPr algn="just">
                        <a:spcAft>
                          <a:spcPts val="0"/>
                        </a:spcAft>
                        <a:tabLst>
                          <a:tab pos="219075" algn="l"/>
                        </a:tabLst>
                      </a:pPr>
                      <a:r>
                        <a:rPr lang="uk-UA" sz="2000" b="1">
                          <a:effectLst/>
                          <a:latin typeface="Times New Roman" pitchFamily="18" charset="0"/>
                          <a:cs typeface="Times New Roman" pitchFamily="18" charset="0"/>
                        </a:rPr>
                        <a:t>Перевірка зошитів</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5</a:t>
                      </a:r>
                      <a:endParaRPr lang="uk-UA" sz="2000" b="1" dirty="0">
                        <a:effectLst/>
                        <a:latin typeface="Times New Roman" pitchFamily="18" charset="0"/>
                        <a:ea typeface="Times New Roman"/>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4195950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65019" y="614943"/>
            <a:ext cx="11014364" cy="1014380"/>
          </a:xfrm>
          <a:prstGeom prst="rect">
            <a:avLst/>
          </a:prstGeom>
        </p:spPr>
        <p:txBody>
          <a:bodyPr wrap="square">
            <a:spAutoFit/>
          </a:bodyPr>
          <a:lstStyle/>
          <a:p>
            <a:pPr algn="ctr">
              <a:lnSpc>
                <a:spcPct val="107000"/>
              </a:lnSpc>
              <a:spcAft>
                <a:spcPts val="0"/>
              </a:spcAft>
            </a:pPr>
            <a:r>
              <a:rPr lang="uk-UA" sz="2800" b="1" dirty="0">
                <a:ln>
                  <a:solidFill>
                    <a:srgbClr val="C00000"/>
                  </a:solidFill>
                </a:ln>
                <a:solidFill>
                  <a:srgbClr val="C00000"/>
                </a:solidFill>
                <a:effectLst>
                  <a:glow rad="101600">
                    <a:srgbClr val="FFFF00">
                      <a:alpha val="60000"/>
                    </a:srgbClr>
                  </a:glow>
                </a:effectLst>
                <a:latin typeface="Times New Roman"/>
                <a:ea typeface="Times New Roman"/>
              </a:rPr>
              <a:t>Обов’язкова кількість видів контролю з української літератури</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a:p>
            <a:pPr algn="ctr">
              <a:lnSpc>
                <a:spcPct val="107000"/>
              </a:lnSpc>
              <a:spcAft>
                <a:spcPts val="0"/>
              </a:spcAft>
            </a:pPr>
            <a:r>
              <a:rPr lang="uk-UA" sz="2800" b="1" dirty="0">
                <a:ln>
                  <a:solidFill>
                    <a:srgbClr val="C00000"/>
                  </a:solidFill>
                </a:ln>
                <a:solidFill>
                  <a:srgbClr val="C00000"/>
                </a:solidFill>
                <a:effectLst>
                  <a:glow rad="101600">
                    <a:srgbClr val="FFFF00">
                      <a:alpha val="60000"/>
                    </a:srgbClr>
                  </a:glow>
                </a:effectLst>
                <a:latin typeface="Times New Roman"/>
                <a:ea typeface="Times New Roman"/>
              </a:rPr>
              <a:t> </a:t>
            </a:r>
            <a:r>
              <a:rPr lang="uk-UA" sz="2800" b="1" dirty="0" smtClean="0">
                <a:ln>
                  <a:solidFill>
                    <a:srgbClr val="C00000"/>
                  </a:solidFill>
                </a:ln>
                <a:solidFill>
                  <a:srgbClr val="C00000"/>
                </a:solidFill>
                <a:effectLst>
                  <a:glow rad="101600">
                    <a:srgbClr val="FFFF00">
                      <a:alpha val="60000"/>
                    </a:srgbClr>
                  </a:glow>
                </a:effectLst>
                <a:latin typeface="Times New Roman"/>
                <a:ea typeface="Times New Roman"/>
              </a:rPr>
              <a:t>в</a:t>
            </a:r>
            <a:r>
              <a:rPr lang="uk-UA" sz="2800" b="1" i="1" dirty="0" smtClean="0">
                <a:ln>
                  <a:solidFill>
                    <a:srgbClr val="C00000"/>
                  </a:solidFill>
                </a:ln>
                <a:solidFill>
                  <a:srgbClr val="C00000"/>
                </a:solidFill>
                <a:effectLst>
                  <a:glow rad="101600">
                    <a:srgbClr val="FFFF00">
                      <a:alpha val="60000"/>
                    </a:srgbClr>
                  </a:glow>
                </a:effectLst>
                <a:latin typeface="Times New Roman"/>
                <a:ea typeface="Times New Roman"/>
              </a:rPr>
              <a:t> 11 класі</a:t>
            </a:r>
            <a:endParaRPr lang="uk-UA" sz="2400" dirty="0">
              <a:ln>
                <a:solidFill>
                  <a:srgbClr val="C00000"/>
                </a:solidFill>
              </a:ln>
              <a:solidFill>
                <a:srgbClr val="C00000"/>
              </a:solidFill>
              <a:effectLst>
                <a:glow rad="101600">
                  <a:srgbClr val="FFFF00">
                    <a:alpha val="60000"/>
                  </a:srgbClr>
                </a:glow>
              </a:effectLst>
              <a:latin typeface="Times New Roman"/>
              <a:ea typeface="Times New Roman"/>
            </a:endParaRPr>
          </a:p>
        </p:txBody>
      </p:sp>
      <p:graphicFrame>
        <p:nvGraphicFramePr>
          <p:cNvPr id="3" name="Таблиця 2"/>
          <p:cNvGraphicFramePr>
            <a:graphicFrameLocks noGrp="1"/>
          </p:cNvGraphicFramePr>
          <p:nvPr>
            <p:extLst>
              <p:ext uri="{D42A27DB-BD31-4B8C-83A1-F6EECF244321}">
                <p14:modId xmlns:p14="http://schemas.microsoft.com/office/powerpoint/2010/main" xmlns="" val="3621965194"/>
              </p:ext>
            </p:extLst>
          </p:nvPr>
        </p:nvGraphicFramePr>
        <p:xfrm>
          <a:off x="546391" y="1629322"/>
          <a:ext cx="11132993" cy="5021100"/>
        </p:xfrm>
        <a:graphic>
          <a:graphicData uri="http://schemas.openxmlformats.org/drawingml/2006/table">
            <a:tbl>
              <a:tblPr firstRow="1" firstCol="1" bandRow="1" bandCol="1">
                <a:tableStyleId>{5C22544A-7EE6-4342-B048-85BDC9FD1C3A}</a:tableStyleId>
              </a:tblPr>
              <a:tblGrid>
                <a:gridCol w="4140472"/>
                <a:gridCol w="1592835"/>
                <a:gridCol w="1903987"/>
                <a:gridCol w="1903987"/>
                <a:gridCol w="1591712"/>
              </a:tblGrid>
              <a:tr h="521861">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Семестри</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ІІ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r>
              <a:tr h="521861">
                <a:tc>
                  <a:txBody>
                    <a:bodyPr/>
                    <a:lstStyle/>
                    <a:p>
                      <a:pPr algn="ctr">
                        <a:lnSpc>
                          <a:spcPct val="115000"/>
                        </a:lnSpc>
                        <a:spcAft>
                          <a:spcPts val="0"/>
                        </a:spcAft>
                      </a:pPr>
                      <a:r>
                        <a:rPr lang="uk-UA" sz="2000" b="1" dirty="0">
                          <a:effectLst/>
                          <a:latin typeface="Times New Roman" pitchFamily="18" charset="0"/>
                          <a:cs typeface="Times New Roman" pitchFamily="18" charset="0"/>
                        </a:rPr>
                        <a:t>Рівні</a:t>
                      </a:r>
                      <a:endParaRPr lang="uk-UA" sz="2000" b="1" dirty="0">
                        <a:effectLst/>
                        <a:latin typeface="Times New Roman" pitchFamily="18" charset="0"/>
                        <a:ea typeface="Times New Roman"/>
                        <a:cs typeface="Times New Roman" pitchFamily="18" charset="0"/>
                      </a:endParaRPr>
                    </a:p>
                  </a:txBody>
                  <a:tcPr marL="68580" marR="68580" marT="0" marB="0"/>
                </a:tc>
                <a:tc gridSpan="2">
                  <a:txBody>
                    <a:bodyPr/>
                    <a:lstStyle/>
                    <a:p>
                      <a:pPr algn="ctr">
                        <a:lnSpc>
                          <a:spcPct val="115000"/>
                        </a:lnSpc>
                        <a:spcAft>
                          <a:spcPts val="0"/>
                        </a:spcAft>
                      </a:pPr>
                      <a:r>
                        <a:rPr lang="uk-UA" sz="2000" b="1" dirty="0">
                          <a:ln>
                            <a:solidFill>
                              <a:srgbClr val="0000FF"/>
                            </a:solidFill>
                          </a:ln>
                          <a:solidFill>
                            <a:srgbClr val="0000FF"/>
                          </a:solidFill>
                          <a:effectLst/>
                          <a:latin typeface="Times New Roman" pitchFamily="18" charset="0"/>
                          <a:cs typeface="Times New Roman" pitchFamily="18" charset="0"/>
                        </a:rPr>
                        <a:t>стандарту, академічний</a:t>
                      </a:r>
                      <a:endParaRPr lang="uk-UA" sz="2000" b="1" dirty="0">
                        <a:ln>
                          <a:solidFill>
                            <a:srgbClr val="0000FF"/>
                          </a:solidFill>
                        </a:ln>
                        <a:solidFill>
                          <a:srgbClr val="0000FF"/>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2000" b="1" dirty="0">
                          <a:ln>
                            <a:solidFill>
                              <a:srgbClr val="0000FF"/>
                            </a:solidFill>
                          </a:ln>
                          <a:solidFill>
                            <a:srgbClr val="0000FF"/>
                          </a:solidFill>
                          <a:effectLst/>
                          <a:latin typeface="Times New Roman" pitchFamily="18" charset="0"/>
                          <a:cs typeface="Times New Roman" pitchFamily="18" charset="0"/>
                        </a:rPr>
                        <a:t>профільний</a:t>
                      </a:r>
                      <a:endParaRPr lang="uk-UA" sz="2000" b="1" dirty="0">
                        <a:ln>
                          <a:solidFill>
                            <a:srgbClr val="0000FF"/>
                          </a:solidFill>
                        </a:ln>
                        <a:solidFill>
                          <a:srgbClr val="0000FF"/>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r>
              <a:tr h="521861">
                <a:tc>
                  <a:txBody>
                    <a:bodyPr/>
                    <a:lstStyle/>
                    <a:p>
                      <a:pPr algn="just">
                        <a:lnSpc>
                          <a:spcPct val="115000"/>
                        </a:lnSpc>
                        <a:spcAft>
                          <a:spcPts val="0"/>
                        </a:spcAft>
                      </a:pPr>
                      <a:r>
                        <a:rPr lang="uk-UA" sz="2000" b="1">
                          <a:effectLst/>
                          <a:latin typeface="Times New Roman" pitchFamily="18" charset="0"/>
                          <a:cs typeface="Times New Roman" pitchFamily="18" charset="0"/>
                        </a:rPr>
                        <a:t>Контрольні роботи у формі: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r>
              <a:tr h="521861">
                <a:tc>
                  <a:txBody>
                    <a:bodyPr/>
                    <a:lstStyle/>
                    <a:p>
                      <a:pPr marL="342900" lvl="0" indent="-342900">
                        <a:lnSpc>
                          <a:spcPct val="115000"/>
                        </a:lnSpc>
                        <a:spcAft>
                          <a:spcPts val="1000"/>
                        </a:spcAft>
                        <a:buFont typeface="Symbol"/>
                        <a:buChar char=""/>
                        <a:tabLst>
                          <a:tab pos="116205" algn="l"/>
                        </a:tabLst>
                      </a:pPr>
                      <a:r>
                        <a:rPr lang="uk-UA" sz="2000" b="1">
                          <a:effectLst/>
                          <a:latin typeface="Times New Roman" pitchFamily="18" charset="0"/>
                          <a:cs typeface="Times New Roman" pitchFamily="18" charset="0"/>
                        </a:rPr>
                        <a:t>контрольного класного твору*;</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898919">
                <a:tc>
                  <a:txBody>
                    <a:bodyPr/>
                    <a:lstStyle/>
                    <a:p>
                      <a:pPr marL="342900" lvl="0" indent="-342900">
                        <a:lnSpc>
                          <a:spcPct val="115000"/>
                        </a:lnSpc>
                        <a:spcAft>
                          <a:spcPts val="1000"/>
                        </a:spcAft>
                        <a:buFont typeface="Symbol"/>
                        <a:buChar char=""/>
                        <a:tabLst>
                          <a:tab pos="90170" algn="l"/>
                        </a:tabLst>
                      </a:pPr>
                      <a:r>
                        <a:rPr lang="uk-UA" sz="2000" b="1">
                          <a:effectLst/>
                          <a:latin typeface="Times New Roman" pitchFamily="18" charset="0"/>
                          <a:cs typeface="Times New Roman" pitchFamily="18" charset="0"/>
                        </a:rPr>
                        <a:t>виконання інших  завдань (тестів, відповідей на запитання)</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nchor="ctr"/>
                </a:tc>
              </a:tr>
              <a:tr h="521861">
                <a:tc>
                  <a:txBody>
                    <a:bodyPr/>
                    <a:lstStyle/>
                    <a:p>
                      <a:pPr>
                        <a:lnSpc>
                          <a:spcPct val="107000"/>
                        </a:lnSpc>
                        <a:spcAft>
                          <a:spcPts val="0"/>
                        </a:spcAft>
                      </a:pPr>
                      <a:r>
                        <a:rPr lang="uk-UA" sz="2000" b="1">
                          <a:effectLst/>
                          <a:latin typeface="Times New Roman" pitchFamily="18" charset="0"/>
                          <a:cs typeface="Times New Roman" pitchFamily="18" charset="0"/>
                        </a:rPr>
                        <a:t>Уроки розвитку мовлення*</a:t>
                      </a:r>
                      <a:r>
                        <a:rPr lang="ru-RU" sz="2000" b="1">
                          <a:effectLst/>
                          <a:latin typeface="Times New Roman" pitchFamily="18" charset="0"/>
                          <a:cs typeface="Times New Roman" pitchFamily="18" charset="0"/>
                        </a:rPr>
                        <a:t>* </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 (у+п)</a:t>
                      </a:r>
                      <a:endParaRPr lang="uk-UA" sz="2000" b="1">
                        <a:effectLst/>
                        <a:latin typeface="Times New Roman" pitchFamily="18" charset="0"/>
                        <a:ea typeface="Times New Roman"/>
                        <a:cs typeface="Times New Roman" pitchFamily="18" charset="0"/>
                      </a:endParaRPr>
                    </a:p>
                  </a:txBody>
                  <a:tcPr marL="68580" marR="68580" marT="0" marB="0" anchor="ctr"/>
                </a:tc>
              </a:tr>
              <a:tr h="838374">
                <a:tc>
                  <a:txBody>
                    <a:bodyPr/>
                    <a:lstStyle/>
                    <a:p>
                      <a:pPr algn="just">
                        <a:spcAft>
                          <a:spcPts val="0"/>
                        </a:spcAft>
                        <a:tabLst>
                          <a:tab pos="219075" algn="l"/>
                        </a:tabLst>
                      </a:pPr>
                      <a:r>
                        <a:rPr lang="uk-UA" sz="2000" b="1">
                          <a:effectLst/>
                          <a:latin typeface="Times New Roman" pitchFamily="18" charset="0"/>
                          <a:cs typeface="Times New Roman" pitchFamily="18" charset="0"/>
                        </a:rPr>
                        <a:t>Уроки позакласного</a:t>
                      </a:r>
                    </a:p>
                    <a:p>
                      <a:pPr algn="just">
                        <a:lnSpc>
                          <a:spcPct val="115000"/>
                        </a:lnSpc>
                        <a:spcAft>
                          <a:spcPts val="0"/>
                        </a:spcAft>
                      </a:pPr>
                      <a:r>
                        <a:rPr lang="uk-UA" sz="2000" b="1">
                          <a:effectLst/>
                          <a:latin typeface="Times New Roman" pitchFamily="18" charset="0"/>
                          <a:cs typeface="Times New Roman" pitchFamily="18" charset="0"/>
                        </a:rPr>
                        <a:t>читання </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nchor="ctr"/>
                </a:tc>
              </a:tr>
              <a:tr h="521861">
                <a:tc>
                  <a:txBody>
                    <a:bodyPr/>
                    <a:lstStyle/>
                    <a:p>
                      <a:pPr algn="just">
                        <a:spcAft>
                          <a:spcPts val="0"/>
                        </a:spcAft>
                        <a:tabLst>
                          <a:tab pos="219075" algn="l"/>
                        </a:tabLst>
                      </a:pPr>
                      <a:r>
                        <a:rPr lang="uk-UA" sz="2000" b="1">
                          <a:effectLst/>
                          <a:latin typeface="Times New Roman" pitchFamily="18" charset="0"/>
                          <a:cs typeface="Times New Roman" pitchFamily="18" charset="0"/>
                        </a:rPr>
                        <a:t>Перевірка зошитів</a:t>
                      </a: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5</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4</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dirty="0">
                          <a:effectLst/>
                          <a:latin typeface="Times New Roman" pitchFamily="18" charset="0"/>
                          <a:cs typeface="Times New Roman" pitchFamily="18" charset="0"/>
                        </a:rPr>
                        <a:t>5</a:t>
                      </a:r>
                      <a:endParaRPr lang="uk-UA" sz="2000" b="1" dirty="0">
                        <a:effectLst/>
                        <a:latin typeface="Times New Roman" pitchFamily="18" charset="0"/>
                        <a:ea typeface="Times New Roman"/>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348425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Прямоугольник 1"/>
          <p:cNvSpPr>
            <a:spLocks noChangeArrowheads="1"/>
          </p:cNvSpPr>
          <p:nvPr/>
        </p:nvSpPr>
        <p:spPr bwMode="auto">
          <a:xfrm>
            <a:off x="691443" y="561400"/>
            <a:ext cx="10656008" cy="1077218"/>
          </a:xfrm>
          <a:prstGeom prst="rect">
            <a:avLst/>
          </a:prstGeom>
          <a:noFill/>
          <a:ln w="9525">
            <a:noFill/>
            <a:miter lim="800000"/>
            <a:headEnd/>
            <a:tailEnd/>
          </a:ln>
        </p:spPr>
        <p:txBody>
          <a:bodyPr wrap="square">
            <a:spAutoFit/>
          </a:bodyPr>
          <a:lstStyle/>
          <a:p>
            <a:pPr algn="ctr"/>
            <a:r>
              <a:rPr lang="ru-RU" sz="32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200" b="1" dirty="0" err="1"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Проведення</a:t>
            </a:r>
            <a:r>
              <a:rPr lang="ru-RU"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200" b="1" dirty="0" err="1"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уроків</a:t>
            </a:r>
            <a:r>
              <a:rPr lang="ru-RU"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200" b="1" dirty="0" err="1"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розвитку</a:t>
            </a:r>
            <a:r>
              <a:rPr lang="ru-RU"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r>
              <a:rPr lang="ru-RU" sz="3200" b="1" dirty="0" err="1"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зв</a:t>
            </a:r>
            <a:r>
              <a:rPr lang="en-US"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a:t>
            </a:r>
            <a:r>
              <a:rPr lang="uk-UA" sz="3200" b="1" dirty="0" err="1"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язного</a:t>
            </a:r>
            <a:r>
              <a:rPr lang="uk-UA"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мовлення та оцінювання учнів</a:t>
            </a:r>
            <a:r>
              <a:rPr lang="ru-RU" sz="32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 </a:t>
            </a:r>
            <a:endParaRPr lang="ru-RU" sz="2000" dirty="0">
              <a:ln>
                <a:solidFill>
                  <a:srgbClr val="C00000"/>
                </a:solidFill>
              </a:ln>
              <a:solidFill>
                <a:srgbClr val="C00000"/>
              </a:solidFill>
              <a:effectLst>
                <a:glow rad="101600">
                  <a:srgbClr val="FFFF00">
                    <a:alpha val="60000"/>
                  </a:srgbClr>
                </a:glow>
              </a:effectLst>
              <a:latin typeface="Calibri" pitchFamily="34" charset="0"/>
              <a:cs typeface="Times New Roman" pitchFamily="18" charset="0"/>
            </a:endParaRPr>
          </a:p>
        </p:txBody>
      </p:sp>
      <p:sp>
        <p:nvSpPr>
          <p:cNvPr id="136197" name="Прямоугольник 5"/>
          <p:cNvSpPr>
            <a:spLocks noChangeArrowheads="1"/>
          </p:cNvSpPr>
          <p:nvPr/>
        </p:nvSpPr>
        <p:spPr bwMode="auto">
          <a:xfrm>
            <a:off x="937541" y="1638620"/>
            <a:ext cx="10163815" cy="4662815"/>
          </a:xfrm>
          <a:prstGeom prst="rect">
            <a:avLst/>
          </a:prstGeom>
          <a:noFill/>
          <a:ln w="9525">
            <a:noFill/>
            <a:miter lim="800000"/>
            <a:headEnd/>
            <a:tailEnd/>
          </a:ln>
        </p:spPr>
        <p:txBody>
          <a:bodyPr wrap="square">
            <a:spAutoFit/>
          </a:bodyPr>
          <a:lstStyle/>
          <a:p>
            <a:pPr marL="285750" indent="-285750" algn="just">
              <a:lnSpc>
                <a:spcPct val="150000"/>
              </a:lnSpc>
              <a:buFont typeface="Wingdings" pitchFamily="2" charset="2"/>
              <a:buChar char="Ø"/>
            </a:pPr>
            <a:r>
              <a:rPr lang="ru-RU" sz="2200" b="1" dirty="0" err="1" smtClean="0">
                <a:latin typeface="Times New Roman" pitchFamily="18" charset="0"/>
                <a:cs typeface="Times New Roman" pitchFamily="18" charset="0"/>
              </a:rPr>
              <a:t>Контрольні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класні</a:t>
            </a:r>
            <a:r>
              <a:rPr lang="ru-RU" sz="2200" b="1" dirty="0" smtClean="0">
                <a:latin typeface="Times New Roman" pitchFamily="18" charset="0"/>
                <a:cs typeface="Times New Roman" pitchFamily="18" charset="0"/>
              </a:rPr>
              <a:t> твори </a:t>
            </a:r>
            <a:r>
              <a:rPr lang="ru-RU" sz="2200" b="1" dirty="0" err="1" smtClean="0">
                <a:latin typeface="Times New Roman" pitchFamily="18" charset="0"/>
                <a:cs typeface="Times New Roman" pitchFamily="18" charset="0"/>
              </a:rPr>
              <a:t>пропонується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давати</a:t>
            </a:r>
            <a:r>
              <a:rPr lang="ru-RU" sz="2200" b="1" dirty="0" smtClean="0">
                <a:latin typeface="Times New Roman" pitchFamily="18" charset="0"/>
                <a:cs typeface="Times New Roman" pitchFamily="18" charset="0"/>
              </a:rPr>
              <a:t> у </a:t>
            </a:r>
            <a:r>
              <a:rPr lang="ru-RU" sz="2200" b="1" dirty="0" err="1" smtClean="0">
                <a:latin typeface="Times New Roman" pitchFamily="18" charset="0"/>
                <a:cs typeface="Times New Roman" pitchFamily="18" charset="0"/>
              </a:rPr>
              <a:t>формі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есе</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міні-творів</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щодо</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розкриття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певної</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проблеми</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чи</a:t>
            </a:r>
            <a:r>
              <a:rPr lang="ru-RU" sz="2200" b="1" dirty="0" smtClean="0">
                <a:latin typeface="Times New Roman" pitchFamily="18" charset="0"/>
                <a:cs typeface="Times New Roman" pitchFamily="18" charset="0"/>
              </a:rPr>
              <a:t> образу </a:t>
            </a:r>
            <a:r>
              <a:rPr lang="ru-RU" sz="2200" b="1" dirty="0" err="1" smtClean="0">
                <a:latin typeface="Times New Roman" pitchFamily="18" charset="0"/>
                <a:cs typeface="Times New Roman" pitchFamily="18" charset="0"/>
              </a:rPr>
              <a:t>програмового</a:t>
            </a:r>
            <a:r>
              <a:rPr lang="ru-RU" sz="2200" b="1" dirty="0" smtClean="0">
                <a:latin typeface="Times New Roman" pitchFamily="18" charset="0"/>
                <a:cs typeface="Times New Roman" pitchFamily="18" charset="0"/>
              </a:rPr>
              <a:t> тексту.</a:t>
            </a:r>
          </a:p>
          <a:p>
            <a:pPr marL="285750" indent="-285750" algn="just">
              <a:lnSpc>
                <a:spcPct val="150000"/>
              </a:lnSpc>
              <a:buFont typeface="Wingdings" pitchFamily="2" charset="2"/>
              <a:buChar char="Ø"/>
            </a:pPr>
            <a:r>
              <a:rPr lang="ru-RU" sz="2200" b="1" dirty="0" smtClean="0">
                <a:latin typeface="Times New Roman" pitchFamily="18" charset="0"/>
                <a:cs typeface="Times New Roman" pitchFamily="18" charset="0"/>
              </a:rPr>
              <a:t>У кожному </a:t>
            </a:r>
            <a:r>
              <a:rPr lang="ru-RU" sz="2200" b="1" dirty="0" err="1" smtClean="0">
                <a:latin typeface="Times New Roman" pitchFamily="18" charset="0"/>
                <a:cs typeface="Times New Roman" pitchFamily="18" charset="0"/>
              </a:rPr>
              <a:t>семестрі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обов’язковим</a:t>
            </a:r>
            <a:r>
              <a:rPr lang="ru-RU" sz="2200" b="1" dirty="0" smtClean="0">
                <a:latin typeface="Times New Roman" pitchFamily="18" charset="0"/>
                <a:cs typeface="Times New Roman" pitchFamily="18" charset="0"/>
              </a:rPr>
              <a:t> є </a:t>
            </a:r>
            <a:r>
              <a:rPr lang="ru-RU" sz="2200" b="1" dirty="0" err="1" smtClean="0">
                <a:latin typeface="Times New Roman" pitchFamily="18" charset="0"/>
                <a:cs typeface="Times New Roman" pitchFamily="18" charset="0"/>
              </a:rPr>
              <a:t>проведення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двох</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уроків</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розвитку</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мовлення</a:t>
            </a:r>
            <a:r>
              <a:rPr lang="ru-RU" sz="2200" b="1" dirty="0" smtClean="0">
                <a:latin typeface="Times New Roman" pitchFamily="18" charset="0"/>
                <a:cs typeface="Times New Roman" pitchFamily="18" charset="0"/>
              </a:rPr>
              <a:t>: одного уроку </a:t>
            </a:r>
            <a:r>
              <a:rPr lang="ru-RU" sz="2200" b="1" dirty="0" err="1" smtClean="0">
                <a:latin typeface="Times New Roman" pitchFamily="18" charset="0"/>
                <a:cs typeface="Times New Roman" pitchFamily="18" charset="0"/>
              </a:rPr>
              <a:t>усного</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розвитку</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мовлення</a:t>
            </a:r>
            <a:r>
              <a:rPr lang="ru-RU" sz="2200" b="1" dirty="0" smtClean="0">
                <a:latin typeface="Times New Roman" pitchFamily="18" charset="0"/>
                <a:cs typeface="Times New Roman" pitchFamily="18" charset="0"/>
              </a:rPr>
              <a:t>, а другого – </a:t>
            </a:r>
            <a:r>
              <a:rPr lang="ru-RU" sz="2200" b="1" dirty="0" err="1" smtClean="0">
                <a:latin typeface="Times New Roman" pitchFamily="18" charset="0"/>
                <a:cs typeface="Times New Roman" pitchFamily="18" charset="0"/>
              </a:rPr>
              <a:t>письмового</a:t>
            </a:r>
            <a:r>
              <a:rPr lang="ru-RU" sz="2200" b="1" dirty="0" smtClean="0">
                <a:latin typeface="Times New Roman" pitchFamily="18" charset="0"/>
                <a:cs typeface="Times New Roman" pitchFamily="18" charset="0"/>
              </a:rPr>
              <a:t>. </a:t>
            </a:r>
          </a:p>
          <a:p>
            <a:pPr marL="285750" indent="-285750" algn="just">
              <a:lnSpc>
                <a:spcPct val="150000"/>
              </a:lnSpc>
              <a:buFont typeface="Wingdings" pitchFamily="2" charset="2"/>
              <a:buChar char="Ø"/>
            </a:pPr>
            <a:r>
              <a:rPr lang="ru-RU" sz="2200" b="1" dirty="0" smtClean="0">
                <a:latin typeface="Times New Roman" pitchFamily="18" charset="0"/>
                <a:cs typeface="Times New Roman" pitchFamily="18" charset="0"/>
              </a:rPr>
              <a:t>У </a:t>
            </a:r>
            <a:r>
              <a:rPr lang="ru-RU" sz="2200" b="1" dirty="0" err="1" smtClean="0">
                <a:latin typeface="Times New Roman" pitchFamily="18" charset="0"/>
                <a:cs typeface="Times New Roman" pitchFamily="18" charset="0"/>
              </a:rPr>
              <a:t>разі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відсутності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учня</a:t>
            </a:r>
            <a:r>
              <a:rPr lang="ru-RU" sz="2200" b="1" dirty="0" smtClean="0">
                <a:latin typeface="Times New Roman" pitchFamily="18" charset="0"/>
                <a:cs typeface="Times New Roman" pitchFamily="18" charset="0"/>
              </a:rPr>
              <a:t> на </a:t>
            </a:r>
            <a:r>
              <a:rPr lang="ru-RU" sz="2200" b="1" dirty="0" err="1" smtClean="0">
                <a:latin typeface="Times New Roman" pitchFamily="18" charset="0"/>
                <a:cs typeface="Times New Roman" pitchFamily="18" charset="0"/>
              </a:rPr>
              <a:t>уроці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протягом</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місяця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рекомендується</a:t>
            </a:r>
            <a:r>
              <a:rPr lang="ru-RU" sz="2200" b="1" dirty="0" smtClean="0">
                <a:latin typeface="Times New Roman" pitchFamily="18" charset="0"/>
                <a:cs typeface="Times New Roman" pitchFamily="18" charset="0"/>
              </a:rPr>
              <a:t> в </a:t>
            </a:r>
            <a:r>
              <a:rPr lang="ru-RU" sz="2200" b="1" dirty="0" err="1" smtClean="0">
                <a:latin typeface="Times New Roman" pitchFamily="18" charset="0"/>
                <a:cs typeface="Times New Roman" pitchFamily="18" charset="0"/>
              </a:rPr>
              <a:t>колонці</a:t>
            </a:r>
            <a:r>
              <a:rPr lang="ru-RU" sz="2200" b="1" dirty="0" smtClean="0">
                <a:latin typeface="Times New Roman" pitchFamily="18" charset="0"/>
                <a:cs typeface="Times New Roman" pitchFamily="18" charset="0"/>
              </a:rPr>
              <a:t> за </a:t>
            </a:r>
            <a:r>
              <a:rPr lang="ru-RU" sz="2200" b="1" dirty="0" err="1" smtClean="0">
                <a:latin typeface="Times New Roman" pitchFamily="18" charset="0"/>
                <a:cs typeface="Times New Roman" pitchFamily="18" charset="0"/>
              </a:rPr>
              <a:t>ведення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зошита</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зазначати</a:t>
            </a:r>
            <a:r>
              <a:rPr lang="ru-RU" sz="2200" b="1" dirty="0" smtClean="0">
                <a:latin typeface="Times New Roman" pitchFamily="18" charset="0"/>
                <a:cs typeface="Times New Roman" pitchFamily="18" charset="0"/>
              </a:rPr>
              <a:t> н/о (нема  </a:t>
            </a:r>
            <a:r>
              <a:rPr lang="ru-RU" sz="2200" b="1" dirty="0" err="1" smtClean="0">
                <a:latin typeface="Times New Roman" pitchFamily="18" charset="0"/>
                <a:cs typeface="Times New Roman" pitchFamily="18" charset="0"/>
              </a:rPr>
              <a:t>оцінки</a:t>
            </a:r>
            <a:r>
              <a:rPr lang="ru-RU" sz="2200" b="1" dirty="0" smtClean="0">
                <a:latin typeface="Times New Roman" pitchFamily="18" charset="0"/>
                <a:cs typeface="Times New Roman" pitchFamily="18" charset="0"/>
              </a:rPr>
              <a:t>).</a:t>
            </a:r>
          </a:p>
          <a:p>
            <a:pPr marL="285750" indent="-285750" algn="just">
              <a:lnSpc>
                <a:spcPct val="150000"/>
              </a:lnSpc>
              <a:buFont typeface="Wingdings" pitchFamily="2" charset="2"/>
              <a:buChar char="Ø"/>
            </a:pPr>
            <a:r>
              <a:rPr lang="ru-RU" sz="2200" b="1" dirty="0" err="1" smtClean="0">
                <a:latin typeface="Times New Roman" pitchFamily="18" charset="0"/>
                <a:cs typeface="Times New Roman" pitchFamily="18" charset="0"/>
              </a:rPr>
              <a:t>Надпис</a:t>
            </a:r>
            <a:r>
              <a:rPr lang="ru-RU" sz="2200" b="1" dirty="0" smtClean="0">
                <a:latin typeface="Times New Roman" pitchFamily="18" charset="0"/>
                <a:cs typeface="Times New Roman" pitchFamily="18" charset="0"/>
              </a:rPr>
              <a:t> у </a:t>
            </a:r>
            <a:r>
              <a:rPr lang="ru-RU" sz="2200" b="1" dirty="0" err="1" smtClean="0">
                <a:latin typeface="Times New Roman" pitchFamily="18" charset="0"/>
                <a:cs typeface="Times New Roman" pitchFamily="18" charset="0"/>
              </a:rPr>
              <a:t>журнальній</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колонці</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Твір</a:t>
            </a:r>
            <a:r>
              <a:rPr lang="ru-RU" sz="2200" b="1" dirty="0" smtClean="0">
                <a:latin typeface="Times New Roman" pitchFamily="18" charset="0"/>
                <a:cs typeface="Times New Roman" pitchFamily="18" charset="0"/>
              </a:rPr>
              <a:t>» не </a:t>
            </a:r>
            <a:r>
              <a:rPr lang="ru-RU" sz="2200" b="1" dirty="0" err="1" smtClean="0">
                <a:latin typeface="Times New Roman" pitchFamily="18" charset="0"/>
                <a:cs typeface="Times New Roman" pitchFamily="18" charset="0"/>
              </a:rPr>
              <a:t>робиться</a:t>
            </a:r>
            <a:r>
              <a:rPr lang="ru-RU" sz="2200" b="1" dirty="0" smtClean="0">
                <a:latin typeface="Times New Roman" pitchFamily="18" charset="0"/>
                <a:cs typeface="Times New Roman" pitchFamily="18" charset="0"/>
              </a:rPr>
              <a:t>. </a:t>
            </a:r>
          </a:p>
          <a:p>
            <a:pPr marL="285750" indent="-285750" algn="just">
              <a:lnSpc>
                <a:spcPct val="150000"/>
              </a:lnSpc>
              <a:buFont typeface="Wingdings" pitchFamily="2" charset="2"/>
              <a:buChar char="Ø"/>
            </a:pPr>
            <a:r>
              <a:rPr lang="ru-RU" sz="2200" b="1" dirty="0" err="1" smtClean="0">
                <a:latin typeface="Times New Roman" pitchFamily="18" charset="0"/>
                <a:cs typeface="Times New Roman" pitchFamily="18" charset="0"/>
              </a:rPr>
              <a:t>Оцінку</a:t>
            </a:r>
            <a:r>
              <a:rPr lang="ru-RU" sz="2200" b="1" dirty="0" smtClean="0">
                <a:latin typeface="Times New Roman" pitchFamily="18" charset="0"/>
                <a:cs typeface="Times New Roman" pitchFamily="18" charset="0"/>
              </a:rPr>
              <a:t> за </a:t>
            </a:r>
            <a:r>
              <a:rPr lang="ru-RU" sz="2200" b="1" dirty="0" err="1" smtClean="0">
                <a:latin typeface="Times New Roman" pitchFamily="18" charset="0"/>
                <a:cs typeface="Times New Roman" pitchFamily="18" charset="0"/>
              </a:rPr>
              <a:t>читання</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напам’ять</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поетичних</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або</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прозових</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творів</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виставити</a:t>
            </a:r>
            <a:r>
              <a:rPr lang="ru-RU" sz="2200" b="1" dirty="0" smtClean="0">
                <a:latin typeface="Times New Roman" pitchFamily="18" charset="0"/>
                <a:cs typeface="Times New Roman" pitchFamily="18" charset="0"/>
              </a:rPr>
              <a:t> у колонку без </a:t>
            </a:r>
            <a:r>
              <a:rPr lang="ru-RU" sz="2200" b="1" dirty="0" err="1" smtClean="0">
                <a:latin typeface="Times New Roman" pitchFamily="18" charset="0"/>
                <a:cs typeface="Times New Roman" pitchFamily="18" charset="0"/>
              </a:rPr>
              <a:t>дати</a:t>
            </a:r>
            <a:r>
              <a:rPr lang="ru-RU" sz="2200" b="1" dirty="0" smtClean="0">
                <a:latin typeface="Times New Roman" pitchFamily="18" charset="0"/>
                <a:cs typeface="Times New Roman" pitchFamily="18" charset="0"/>
              </a:rPr>
              <a:t> з </a:t>
            </a:r>
            <a:r>
              <a:rPr lang="ru-RU" sz="2200" b="1" dirty="0" err="1" smtClean="0">
                <a:latin typeface="Times New Roman" pitchFamily="18" charset="0"/>
                <a:cs typeface="Times New Roman" pitchFamily="18" charset="0"/>
              </a:rPr>
              <a:t>надписом</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Напам’ять</a:t>
            </a:r>
            <a:r>
              <a:rPr lang="ru-RU" sz="22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xmlns="" val="2183617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Rectangle 4"/>
          <p:cNvSpPr>
            <a:spLocks noChangeArrowheads="1"/>
          </p:cNvSpPr>
          <p:nvPr/>
        </p:nvSpPr>
        <p:spPr bwMode="auto">
          <a:xfrm>
            <a:off x="516195" y="722412"/>
            <a:ext cx="11046541" cy="5448300"/>
          </a:xfrm>
          <a:prstGeom prst="roundRect">
            <a:avLst/>
          </a:prstGeom>
          <a:ln/>
          <a:extLst/>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fontAlgn="auto">
              <a:spcBef>
                <a:spcPts val="0"/>
              </a:spcBef>
              <a:spcAft>
                <a:spcPts val="0"/>
              </a:spcAft>
              <a:defRPr/>
            </a:pPr>
            <a:r>
              <a:rPr lang="uk-UA"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Методичні рекомендації щодо вивчення </a:t>
            </a:r>
            <a:endPar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fontAlgn="auto">
              <a:spcBef>
                <a:spcPts val="0"/>
              </a:spcBef>
              <a:spcAft>
                <a:spcPts val="0"/>
              </a:spcAft>
              <a:defRPr/>
            </a:pPr>
            <a:r>
              <a:rPr lang="uk-UA"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української </a:t>
            </a:r>
            <a:r>
              <a:rPr lang="uk-UA"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мови </a:t>
            </a:r>
          </a:p>
          <a:p>
            <a:pPr algn="ctr" fontAlgn="auto">
              <a:spcBef>
                <a:spcPts val="0"/>
              </a:spcBef>
              <a:spcAft>
                <a:spcPts val="0"/>
              </a:spcAft>
              <a:defRPr/>
            </a:pPr>
            <a:r>
              <a:rPr lang="uk-UA"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 </a:t>
            </a:r>
            <a:r>
              <a:rPr lang="uk-UA"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закладах загальної середньої освіти </a:t>
            </a:r>
          </a:p>
          <a:p>
            <a:pPr algn="ctr" fontAlgn="auto">
              <a:spcBef>
                <a:spcPts val="0"/>
              </a:spcBef>
              <a:spcAft>
                <a:spcPts val="0"/>
              </a:spcAft>
              <a:defRPr/>
            </a:pPr>
            <a:r>
              <a:rPr lang="uk-U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 2018-2019 </a:t>
            </a:r>
            <a:r>
              <a:rPr lang="uk-UA"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навчальному році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7287" y="1828802"/>
            <a:ext cx="8049295" cy="2150773"/>
          </a:xfrm>
          <a:prstGeom prst="rect">
            <a:avLst/>
          </a:prstGeom>
          <a:noFill/>
        </p:spPr>
        <p:txBody>
          <a:bodyPr wrap="none">
            <a:prstTxWarp prst="textPlain">
              <a:avLst/>
            </a:prstTxWarp>
            <a:spAutoFit/>
          </a:bodyPr>
          <a:lstStyle/>
          <a:p>
            <a:pPr defTabSz="457200" fontAlgn="auto">
              <a:spcBef>
                <a:spcPts val="0"/>
              </a:spcBef>
              <a:spcAft>
                <a:spcPts val="0"/>
              </a:spcAft>
              <a:defRPr/>
            </a:pPr>
            <a:r>
              <a:rPr lang="uk-UA" sz="7200" b="1" dirty="0">
                <a:ln>
                  <a:solidFill>
                    <a:srgbClr val="FFFF00"/>
                  </a:solidFill>
                </a:ln>
                <a:solidFill>
                  <a:prstClr val="white"/>
                </a:solidFill>
                <a:effectLst>
                  <a:glow rad="228600">
                    <a:srgbClr val="B01513">
                      <a:satMod val="175000"/>
                      <a:alpha val="40000"/>
                    </a:srgbClr>
                  </a:glow>
                </a:effectLst>
                <a:latin typeface="Times New Roman" panose="02020603050405020304" pitchFamily="18" charset="0"/>
                <a:cs typeface="Times New Roman" panose="02020603050405020304" pitchFamily="18" charset="0"/>
              </a:rPr>
              <a:t>ДЯКУЮ ЗА УВАГУ!</a:t>
            </a:r>
            <a:endParaRPr lang="ru-RU" sz="7200" b="1" dirty="0">
              <a:ln>
                <a:solidFill>
                  <a:srgbClr val="FFFF00"/>
                </a:solidFill>
              </a:ln>
              <a:solidFill>
                <a:prstClr val="white"/>
              </a:solidFill>
              <a:effectLst>
                <a:glow rad="228600">
                  <a:srgbClr val="B01513">
                    <a:satMod val="175000"/>
                    <a:alpha val="40000"/>
                  </a:srgbClr>
                </a:glo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0504" y="474345"/>
            <a:ext cx="10931857" cy="830997"/>
          </a:xfrm>
          <a:prstGeom prst="rect">
            <a:avLst/>
          </a:prstGeom>
        </p:spPr>
        <p:txBody>
          <a:bodyPr>
            <a:spAutoFit/>
          </a:bodyPr>
          <a:lstStyle/>
          <a:p>
            <a:pPr marL="3175" marR="3175" indent="540385" algn="ctr" fontAlgn="auto">
              <a:spcBef>
                <a:spcPts val="0"/>
              </a:spcBef>
              <a:spcAft>
                <a:spcPts val="0"/>
              </a:spcAft>
              <a:defRPr/>
            </a:pP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У </a:t>
            </a:r>
            <a:r>
              <a:rPr lang="uk-UA" sz="2400" b="1" dirty="0" smtClean="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2018-2019 </a:t>
            </a: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навчальному році вивчення української мови здійснюватиметься за такими </a:t>
            </a:r>
            <a:r>
              <a:rPr lang="uk-UA" sz="2400" b="1" dirty="0">
                <a:ln>
                  <a:solidFill>
                    <a:schemeClr val="accent6">
                      <a:lumMod val="75000"/>
                    </a:schemeClr>
                  </a:solidFill>
                </a:ln>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програмами</a:t>
            </a:r>
            <a:r>
              <a:rPr lang="uk-UA" sz="2400" b="1" dirty="0">
                <a:ln>
                  <a:solidFill>
                    <a:schemeClr val="accent4">
                      <a:lumMod val="75000"/>
                    </a:schemeClr>
                  </a:solidFill>
                </a:ln>
                <a:solidFill>
                  <a:schemeClr val="tx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780231" y="1529306"/>
            <a:ext cx="10569247" cy="1464231"/>
          </a:xfrm>
          <a:prstGeom prst="round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175" marR="3175" indent="540385" algn="just" fontAlgn="auto">
              <a:spcBef>
                <a:spcPts val="0"/>
              </a:spcBef>
              <a:spcAft>
                <a:spcPts val="0"/>
              </a:spcAft>
              <a:defRPr/>
            </a:pPr>
            <a:r>
              <a:rPr lang="uk-UA" sz="2000" b="1" dirty="0">
                <a:latin typeface="Times New Roman" panose="02020603050405020304" pitchFamily="18" charset="0"/>
                <a:cs typeface="Times New Roman" panose="02020603050405020304" pitchFamily="18" charset="0"/>
              </a:rPr>
              <a:t> </a:t>
            </a:r>
            <a:r>
              <a:rPr lang="uk-UA" sz="2000" b="1" dirty="0">
                <a:ln>
                  <a:solidFill>
                    <a:srgbClr val="C00000"/>
                  </a:solidFill>
                </a:ln>
                <a:solidFill>
                  <a:srgbClr val="C00000"/>
                </a:solidFill>
                <a:latin typeface="Times New Roman" panose="02020603050405020304" pitchFamily="18" charset="0"/>
                <a:cs typeface="Times New Roman" panose="02020603050405020304" pitchFamily="18" charset="0"/>
              </a:rPr>
              <a:t>у </a:t>
            </a:r>
            <a:r>
              <a:rPr lang="uk-UA" sz="2000" b="1" dirty="0" smtClean="0">
                <a:ln>
                  <a:solidFill>
                    <a:srgbClr val="C00000"/>
                  </a:solidFill>
                </a:ln>
                <a:solidFill>
                  <a:srgbClr val="C00000"/>
                </a:solidFill>
                <a:latin typeface="Times New Roman" panose="02020603050405020304" pitchFamily="18" charset="0"/>
                <a:cs typeface="Times New Roman" panose="02020603050405020304" pitchFamily="18" charset="0"/>
              </a:rPr>
              <a:t>5-9 </a:t>
            </a:r>
            <a:r>
              <a:rPr lang="uk-UA" sz="2000" b="1" dirty="0">
                <a:ln>
                  <a:solidFill>
                    <a:srgbClr val="C00000"/>
                  </a:solidFill>
                </a:ln>
                <a:solidFill>
                  <a:srgbClr val="C00000"/>
                </a:solidFill>
                <a:latin typeface="Times New Roman" panose="02020603050405020304" pitchFamily="18" charset="0"/>
                <a:cs typeface="Times New Roman" panose="02020603050405020304" pitchFamily="18" charset="0"/>
              </a:rPr>
              <a:t>класах </a:t>
            </a:r>
            <a:r>
              <a:rPr lang="uk-UA" sz="2000" b="1" dirty="0">
                <a:latin typeface="Times New Roman" panose="02020603050405020304" pitchFamily="18" charset="0"/>
                <a:cs typeface="Times New Roman" panose="02020603050405020304" pitchFamily="18" charset="0"/>
              </a:rPr>
              <a:t>за навчальною програмою для 5-9 класів загальноосвітніх навчальних закладів: Українська мова. 5-9 класи. </a:t>
            </a:r>
            <a:r>
              <a:rPr lang="uk-UA" sz="2000" b="1" i="1" dirty="0">
                <a:latin typeface="Times New Roman" panose="02020603050405020304" pitchFamily="18" charset="0"/>
                <a:cs typeface="Times New Roman" panose="02020603050405020304" pitchFamily="18" charset="0"/>
              </a:rPr>
              <a:t>Програма для загальноосвітніх навчальних закладів з українською мовою навчання. − К.: Видавничий дім «Освіта», 2013 (зі змінами, затвердженими наказом Міністерства від 07.06.2017 №</a:t>
            </a:r>
            <a:r>
              <a:rPr lang="uk-UA" sz="2000" b="1" i="1" dirty="0" smtClean="0">
                <a:latin typeface="Times New Roman" panose="02020603050405020304" pitchFamily="18" charset="0"/>
                <a:cs typeface="Times New Roman" panose="02020603050405020304" pitchFamily="18" charset="0"/>
              </a:rPr>
              <a:t>804); </a:t>
            </a:r>
            <a:endParaRPr lang="ru-RU" sz="1400" b="1" i="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780229" y="3270027"/>
            <a:ext cx="10636715" cy="783193"/>
          </a:xfrm>
          <a:prstGeom prst="roundRect">
            <a:avLst/>
          </a:prstGeom>
          <a:solidFill>
            <a:schemeClr val="accent6">
              <a:lumMod val="60000"/>
              <a:lumOff val="40000"/>
            </a:schemeClr>
          </a:solidFill>
        </p:spPr>
        <p:style>
          <a:lnRef idx="1">
            <a:schemeClr val="accent3"/>
          </a:lnRef>
          <a:fillRef idx="2">
            <a:schemeClr val="accent3"/>
          </a:fillRef>
          <a:effectRef idx="1">
            <a:schemeClr val="accent3"/>
          </a:effectRef>
          <a:fontRef idx="minor">
            <a:schemeClr val="dk1"/>
          </a:fontRef>
        </p:style>
        <p:txBody>
          <a:bodyPr>
            <a:spAutoFit/>
          </a:bodyPr>
          <a:lstStyle/>
          <a:p>
            <a:pPr algn="just"/>
            <a:r>
              <a:rPr lang="uk-UA" sz="2000" b="1" dirty="0">
                <a:ln>
                  <a:solidFill>
                    <a:srgbClr val="C00000"/>
                  </a:solidFill>
                </a:ln>
                <a:solidFill>
                  <a:srgbClr val="C00000"/>
                </a:solidFill>
                <a:latin typeface="Times New Roman" panose="02020603050405020304" pitchFamily="18" charset="0"/>
                <a:cs typeface="Times New Roman" panose="02020603050405020304" pitchFamily="18" charset="0"/>
              </a:rPr>
              <a:t>у </a:t>
            </a:r>
            <a:r>
              <a:rPr lang="uk-UA" sz="2000" b="1" dirty="0" smtClean="0">
                <a:ln>
                  <a:solidFill>
                    <a:srgbClr val="C00000"/>
                  </a:solidFill>
                </a:ln>
                <a:solidFill>
                  <a:srgbClr val="C00000"/>
                </a:solidFill>
                <a:latin typeface="Times New Roman" panose="02020603050405020304" pitchFamily="18" charset="0"/>
                <a:cs typeface="Times New Roman" panose="02020603050405020304" pitchFamily="18" charset="0"/>
              </a:rPr>
              <a:t>10 класі </a:t>
            </a:r>
            <a:r>
              <a:rPr lang="uk-UA" sz="2000" b="1"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за </a:t>
            </a:r>
            <a:r>
              <a:rPr lang="ru-RU" sz="2000" b="1" dirty="0" err="1">
                <a:latin typeface="Times New Roman" panose="02020603050405020304" pitchFamily="18" charset="0"/>
                <a:cs typeface="Times New Roman" panose="02020603050405020304" pitchFamily="18" charset="0"/>
              </a:rPr>
              <a:t>новими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навчальними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програмами</a:t>
            </a:r>
            <a:r>
              <a:rPr lang="ru-RU" sz="2000" b="1"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a:t>
            </a:r>
            <a:r>
              <a:rPr lang="ru-RU" sz="2000" b="1" i="1" dirty="0" err="1">
                <a:latin typeface="Times New Roman" panose="02020603050405020304" pitchFamily="18" charset="0"/>
                <a:cs typeface="Times New Roman" panose="02020603050405020304" pitchFamily="18" charset="0"/>
              </a:rPr>
              <a:t>рівень</a:t>
            </a:r>
            <a:r>
              <a:rPr lang="ru-RU" sz="2000" b="1" i="1" dirty="0">
                <a:latin typeface="Times New Roman" panose="02020603050405020304" pitchFamily="18" charset="0"/>
                <a:cs typeface="Times New Roman" panose="02020603050405020304" pitchFamily="18" charset="0"/>
              </a:rPr>
              <a:t> стандарту та </a:t>
            </a:r>
            <a:r>
              <a:rPr lang="ru-RU" sz="2000" b="1" i="1" dirty="0" err="1">
                <a:latin typeface="Times New Roman" panose="02020603050405020304" pitchFamily="18" charset="0"/>
                <a:cs typeface="Times New Roman" panose="02020603050405020304" pitchFamily="18" charset="0"/>
              </a:rPr>
              <a:t>профільний</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рівень</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що</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затверджені</a:t>
            </a:r>
            <a:r>
              <a:rPr lang="ru-RU" sz="2000" b="1" i="1" dirty="0">
                <a:latin typeface="Times New Roman" panose="02020603050405020304" pitchFamily="18" charset="0"/>
                <a:cs typeface="Times New Roman" panose="02020603050405020304" pitchFamily="18" charset="0"/>
              </a:rPr>
              <a:t> наказом МОН </a:t>
            </a:r>
            <a:r>
              <a:rPr lang="ru-RU" sz="2000" b="1" i="1" dirty="0" err="1">
                <a:latin typeface="Times New Roman" panose="02020603050405020304" pitchFamily="18" charset="0"/>
                <a:cs typeface="Times New Roman" panose="02020603050405020304" pitchFamily="18" charset="0"/>
              </a:rPr>
              <a:t>України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від</a:t>
            </a:r>
            <a:r>
              <a:rPr lang="ru-RU" sz="2000" b="1" i="1" dirty="0">
                <a:latin typeface="Times New Roman" panose="02020603050405020304" pitchFamily="18" charset="0"/>
                <a:cs typeface="Times New Roman" panose="02020603050405020304" pitchFamily="18" charset="0"/>
              </a:rPr>
              <a:t> 23.10.2017 № 1407; </a:t>
            </a:r>
          </a:p>
        </p:txBody>
      </p:sp>
      <p:sp>
        <p:nvSpPr>
          <p:cNvPr id="5" name="Прямоугольник с двумя усеченными противолежащими углами 4"/>
          <p:cNvSpPr/>
          <p:nvPr/>
        </p:nvSpPr>
        <p:spPr>
          <a:xfrm>
            <a:off x="1913089" y="5551417"/>
            <a:ext cx="8677987" cy="771346"/>
          </a:xfrm>
          <a:prstGeom prst="snip2Diag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ru-RU" b="1" dirty="0">
                <a:latin typeface="Times New Roman" panose="02020603050405020304" pitchFamily="18" charset="0"/>
                <a:cs typeface="Times New Roman" panose="02020603050405020304" pitchFamily="18" charset="0"/>
              </a:rPr>
              <a:t>Програми </a:t>
            </a:r>
            <a:r>
              <a:rPr lang="ru-RU" b="1" dirty="0" err="1">
                <a:latin typeface="Times New Roman" panose="02020603050405020304" pitchFamily="18" charset="0"/>
                <a:cs typeface="Times New Roman" panose="02020603050405020304" pitchFamily="18" charset="0"/>
              </a:rPr>
              <a:t>розміщені</a:t>
            </a:r>
            <a:r>
              <a:rPr lang="ru-RU" b="1" dirty="0">
                <a:latin typeface="Times New Roman" panose="02020603050405020304" pitchFamily="18" charset="0"/>
                <a:cs typeface="Times New Roman" panose="02020603050405020304" pitchFamily="18" charset="0"/>
              </a:rPr>
              <a:t> на </a:t>
            </a:r>
            <a:r>
              <a:rPr lang="ru-RU" b="1" dirty="0" err="1">
                <a:latin typeface="Times New Roman" panose="02020603050405020304" pitchFamily="18" charset="0"/>
                <a:cs typeface="Times New Roman" panose="02020603050405020304" pitchFamily="18" charset="0"/>
              </a:rPr>
              <a:t>офіційному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сайті</a:t>
            </a:r>
            <a:r>
              <a:rPr lang="ru-RU" b="1" dirty="0">
                <a:latin typeface="Times New Roman" panose="02020603050405020304" pitchFamily="18" charset="0"/>
                <a:cs typeface="Times New Roman" panose="02020603050405020304" pitchFamily="18" charset="0"/>
              </a:rPr>
              <a:t> МОН</a:t>
            </a:r>
            <a:r>
              <a:rPr lang="uk-UA" b="1" dirty="0">
                <a:latin typeface="Times New Roman" panose="02020603050405020304" pitchFamily="18" charset="0"/>
                <a:cs typeface="Times New Roman" panose="02020603050405020304" pitchFamily="18" charset="0"/>
              </a:rPr>
              <a:t> за посиланням</a:t>
            </a: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https://mon.gov.ua/ua/osvita/zagalna-serednya-osvita/navchalni-programi</a:t>
            </a:r>
            <a:r>
              <a:rPr lang="uk-UA"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6" name="Скругленный прямоугольник 3"/>
          <p:cNvSpPr/>
          <p:nvPr/>
        </p:nvSpPr>
        <p:spPr>
          <a:xfrm>
            <a:off x="780230" y="4275305"/>
            <a:ext cx="10636715" cy="1123712"/>
          </a:xfrm>
          <a:prstGeom prst="round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a:spAutoFit/>
          </a:bodyPr>
          <a:lstStyle/>
          <a:p>
            <a:r>
              <a:rPr lang="uk-UA" sz="2000" b="1" dirty="0">
                <a:ln>
                  <a:solidFill>
                    <a:srgbClr val="C00000"/>
                  </a:solidFill>
                </a:ln>
                <a:solidFill>
                  <a:srgbClr val="C00000"/>
                </a:solidFill>
                <a:latin typeface="Times New Roman" panose="02020603050405020304" pitchFamily="18" charset="0"/>
                <a:cs typeface="Times New Roman" panose="02020603050405020304" pitchFamily="18" charset="0"/>
              </a:rPr>
              <a:t>у </a:t>
            </a:r>
            <a:r>
              <a:rPr lang="uk-UA" sz="2000" b="1" dirty="0" smtClean="0">
                <a:ln>
                  <a:solidFill>
                    <a:srgbClr val="C00000"/>
                  </a:solidFill>
                </a:ln>
                <a:solidFill>
                  <a:srgbClr val="C00000"/>
                </a:solidFill>
                <a:latin typeface="Times New Roman" panose="02020603050405020304" pitchFamily="18" charset="0"/>
                <a:cs typeface="Times New Roman" panose="02020603050405020304" pitchFamily="18" charset="0"/>
              </a:rPr>
              <a:t>11 класі </a:t>
            </a:r>
            <a:r>
              <a:rPr lang="uk-UA" sz="2000" b="1"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за </a:t>
            </a:r>
            <a:r>
              <a:rPr lang="ru-RU" sz="2000" b="1" dirty="0" err="1">
                <a:latin typeface="Times New Roman" panose="02020603050405020304" pitchFamily="18" charset="0"/>
                <a:cs typeface="Times New Roman" panose="02020603050405020304" pitchFamily="18" charset="0"/>
              </a:rPr>
              <a:t>навчальними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програмами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затвердженими</a:t>
            </a:r>
            <a:r>
              <a:rPr lang="ru-RU" sz="2000" b="1" i="1" dirty="0">
                <a:latin typeface="Times New Roman" panose="02020603050405020304" pitchFamily="18" charset="0"/>
                <a:cs typeface="Times New Roman" panose="02020603050405020304" pitchFamily="18" charset="0"/>
              </a:rPr>
              <a:t> наказом МОН </a:t>
            </a:r>
            <a:r>
              <a:rPr lang="ru-RU" sz="2000" b="1" i="1" dirty="0" err="1">
                <a:latin typeface="Times New Roman" panose="02020603050405020304" pitchFamily="18" charset="0"/>
                <a:cs typeface="Times New Roman" panose="02020603050405020304" pitchFamily="18" charset="0"/>
              </a:rPr>
              <a:t>України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від</a:t>
            </a:r>
            <a:r>
              <a:rPr lang="ru-RU" sz="2000" b="1" i="1" dirty="0">
                <a:latin typeface="Times New Roman" panose="02020603050405020304" pitchFamily="18" charset="0"/>
                <a:cs typeface="Times New Roman" panose="02020603050405020304" pitchFamily="18" charset="0"/>
              </a:rPr>
              <a:t> 28.10.2010 № 1021, </a:t>
            </a:r>
            <a:r>
              <a:rPr lang="ru-RU" sz="2000" b="1" i="1" dirty="0" err="1">
                <a:latin typeface="Times New Roman" panose="02020603050405020304" pitchFamily="18" charset="0"/>
                <a:cs typeface="Times New Roman" panose="02020603050405020304" pitchFamily="18" charset="0"/>
              </a:rPr>
              <a:t>крім</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рівня</a:t>
            </a:r>
            <a:r>
              <a:rPr lang="ru-RU" sz="2000" b="1" i="1" dirty="0">
                <a:latin typeface="Times New Roman" panose="02020603050405020304" pitchFamily="18" charset="0"/>
                <a:cs typeface="Times New Roman" panose="02020603050405020304" pitchFamily="18" charset="0"/>
              </a:rPr>
              <a:t> стандарту; </a:t>
            </a:r>
            <a:r>
              <a:rPr lang="ru-RU" sz="2000" b="1" i="1" u="sng" dirty="0" err="1">
                <a:latin typeface="Times New Roman" panose="02020603050405020304" pitchFamily="18" charset="0"/>
                <a:cs typeface="Times New Roman" panose="02020603050405020304" pitchFamily="18" charset="0"/>
              </a:rPr>
              <a:t>рівень</a:t>
            </a:r>
            <a:r>
              <a:rPr lang="ru-RU" sz="2000" b="1" i="1" u="sng" dirty="0">
                <a:latin typeface="Times New Roman" panose="02020603050405020304" pitchFamily="18" charset="0"/>
                <a:cs typeface="Times New Roman" panose="02020603050405020304" pitchFamily="18" charset="0"/>
              </a:rPr>
              <a:t> стандарту </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змінами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затвердженими</a:t>
            </a:r>
            <a:r>
              <a:rPr lang="ru-RU" sz="2000" b="1" i="1" dirty="0">
                <a:latin typeface="Times New Roman" panose="02020603050405020304" pitchFamily="18" charset="0"/>
                <a:cs typeface="Times New Roman" panose="02020603050405020304" pitchFamily="18" charset="0"/>
              </a:rPr>
              <a:t> наказом МОН </a:t>
            </a:r>
            <a:r>
              <a:rPr lang="ru-RU" sz="2000" b="1" i="1" dirty="0" err="1">
                <a:latin typeface="Times New Roman" panose="02020603050405020304" pitchFamily="18" charset="0"/>
                <a:cs typeface="Times New Roman" panose="02020603050405020304" pitchFamily="18" charset="0"/>
              </a:rPr>
              <a:t>України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від</a:t>
            </a:r>
            <a:r>
              <a:rPr lang="ru-RU" sz="2000" b="1" i="1" dirty="0">
                <a:latin typeface="Times New Roman" panose="02020603050405020304" pitchFamily="18" charset="0"/>
                <a:cs typeface="Times New Roman" panose="02020603050405020304" pitchFamily="18" charset="0"/>
              </a:rPr>
              <a:t> 14.07.2016 № 826.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64709" y="555294"/>
            <a:ext cx="8471615"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4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Особливості</a:t>
            </a:r>
            <a:r>
              <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ru-RU" sz="4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програми</a:t>
            </a:r>
            <a:r>
              <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для 10 </a:t>
            </a:r>
            <a:r>
              <a:rPr lang="ru-RU" sz="4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класу</a:t>
            </a:r>
            <a:endParaRPr lang="uk-U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рямокутник 2"/>
          <p:cNvSpPr/>
          <p:nvPr/>
        </p:nvSpPr>
        <p:spPr>
          <a:xfrm>
            <a:off x="1136075" y="1530415"/>
            <a:ext cx="10002983" cy="769441"/>
          </a:xfrm>
          <a:prstGeom prst="rect">
            <a:avLst/>
          </a:prstGeom>
        </p:spPr>
        <p:txBody>
          <a:bodyPr wrap="square">
            <a:spAutoFit/>
          </a:bodyPr>
          <a:lstStyle/>
          <a:p>
            <a:pPr marL="285750" indent="-285750" algn="just">
              <a:buFont typeface="Wingdings" pitchFamily="2" charset="2"/>
              <a:buChar char="ü"/>
            </a:pPr>
            <a:r>
              <a:rPr lang="uk-UA" sz="2200" b="1" dirty="0">
                <a:latin typeface="Times New Roman" pitchFamily="18" charset="0"/>
                <a:cs typeface="Times New Roman" pitchFamily="18" charset="0"/>
              </a:rPr>
              <a:t>Змістові компоненти представлені </a:t>
            </a:r>
            <a:r>
              <a:rPr lang="uk-UA" sz="2200" b="1" i="1" u="sng" dirty="0">
                <a:latin typeface="Times New Roman" pitchFamily="18" charset="0"/>
                <a:cs typeface="Times New Roman" pitchFamily="18" charset="0"/>
              </a:rPr>
              <a:t>чотирма лініями</a:t>
            </a:r>
            <a:r>
              <a:rPr lang="uk-UA" sz="2200" b="1" dirty="0" smtClean="0">
                <a:latin typeface="Times New Roman" pitchFamily="18" charset="0"/>
                <a:cs typeface="Times New Roman" pitchFamily="18" charset="0"/>
              </a:rPr>
              <a:t>:</a:t>
            </a:r>
          </a:p>
          <a:p>
            <a:pPr marL="285750" indent="-285750" algn="just"/>
            <a:r>
              <a:rPr lang="uk-UA" sz="2200" b="1" dirty="0" smtClean="0">
                <a:latin typeface="Times New Roman" pitchFamily="18" charset="0"/>
                <a:cs typeface="Times New Roman" pitchFamily="18" charset="0"/>
              </a:rPr>
              <a:t>	</a:t>
            </a:r>
            <a:r>
              <a:rPr lang="uk-UA" sz="2200" b="1" dirty="0" smtClean="0">
                <a:latin typeface="Times New Roman" pitchFamily="18" charset="0"/>
                <a:cs typeface="Times New Roman" pitchFamily="18" charset="0"/>
              </a:rPr>
              <a:t> </a:t>
            </a:r>
            <a:r>
              <a:rPr lang="uk-UA" sz="2200" b="1" dirty="0">
                <a:latin typeface="Times New Roman" pitchFamily="18" charset="0"/>
                <a:cs typeface="Times New Roman" pitchFamily="18" charset="0"/>
              </a:rPr>
              <a:t>мовною, мовленнєвою, </a:t>
            </a:r>
            <a:r>
              <a:rPr lang="uk-UA" sz="2200" b="1" dirty="0" err="1">
                <a:latin typeface="Times New Roman" pitchFamily="18" charset="0"/>
                <a:cs typeface="Times New Roman" pitchFamily="18" charset="0"/>
              </a:rPr>
              <a:t>діяльнісною</a:t>
            </a:r>
            <a:r>
              <a:rPr lang="uk-UA" sz="2200" b="1" dirty="0">
                <a:latin typeface="Times New Roman" pitchFamily="18" charset="0"/>
                <a:cs typeface="Times New Roman" pitchFamily="18" charset="0"/>
              </a:rPr>
              <a:t> й </a:t>
            </a:r>
            <a:r>
              <a:rPr lang="uk-UA" sz="2200" b="1" dirty="0" smtClean="0">
                <a:latin typeface="Times New Roman" pitchFamily="18" charset="0"/>
                <a:cs typeface="Times New Roman" pitchFamily="18" charset="0"/>
              </a:rPr>
              <a:t>соціокультурною. </a:t>
            </a:r>
            <a:endParaRPr lang="uk-UA" sz="2200" b="1" dirty="0">
              <a:latin typeface="Times New Roman" pitchFamily="18" charset="0"/>
              <a:cs typeface="Times New Roman" pitchFamily="18" charset="0"/>
            </a:endParaRPr>
          </a:p>
        </p:txBody>
      </p:sp>
      <p:sp>
        <p:nvSpPr>
          <p:cNvPr id="4" name="Прямокутник 3"/>
          <p:cNvSpPr/>
          <p:nvPr/>
        </p:nvSpPr>
        <p:spPr>
          <a:xfrm>
            <a:off x="1199026" y="2551886"/>
            <a:ext cx="9940031" cy="769441"/>
          </a:xfrm>
          <a:prstGeom prst="rect">
            <a:avLst/>
          </a:prstGeom>
        </p:spPr>
        <p:txBody>
          <a:bodyPr wrap="square">
            <a:spAutoFit/>
          </a:bodyPr>
          <a:lstStyle/>
          <a:p>
            <a:pPr marL="285750" indent="-285750" algn="just">
              <a:buFont typeface="Wingdings" pitchFamily="2" charset="2"/>
              <a:buChar char="ü"/>
            </a:pPr>
            <a:r>
              <a:rPr lang="uk-UA" sz="2200" b="1" dirty="0">
                <a:latin typeface="Times New Roman" pitchFamily="18" charset="0"/>
                <a:cs typeface="Times New Roman" pitchFamily="18" charset="0"/>
              </a:rPr>
              <a:t>Зміст </a:t>
            </a:r>
            <a:r>
              <a:rPr lang="uk-UA" sz="2200" b="1" i="1" dirty="0">
                <a:solidFill>
                  <a:srgbClr val="0000FF"/>
                </a:solidFill>
                <a:latin typeface="Times New Roman" pitchFamily="18" charset="0"/>
                <a:cs typeface="Times New Roman" pitchFamily="18" charset="0"/>
              </a:rPr>
              <a:t>мовної </a:t>
            </a:r>
            <a:r>
              <a:rPr lang="uk-UA" sz="2200" b="1" i="1" dirty="0" smtClean="0">
                <a:solidFill>
                  <a:srgbClr val="0000FF"/>
                </a:solidFill>
                <a:latin typeface="Times New Roman" pitchFamily="18" charset="0"/>
                <a:cs typeface="Times New Roman" pitchFamily="18" charset="0"/>
              </a:rPr>
              <a:t>лінії </a:t>
            </a:r>
            <a:r>
              <a:rPr lang="uk-UA" sz="2200" b="1" dirty="0" smtClean="0">
                <a:latin typeface="Times New Roman" pitchFamily="18" charset="0"/>
                <a:cs typeface="Times New Roman" pitchFamily="18" charset="0"/>
              </a:rPr>
              <a:t>визначають </a:t>
            </a:r>
            <a:r>
              <a:rPr lang="uk-UA" sz="2200" b="1" dirty="0">
                <a:latin typeface="Times New Roman" pitchFamily="18" charset="0"/>
                <a:cs typeface="Times New Roman" pitchFamily="18" charset="0"/>
              </a:rPr>
              <a:t>теми, знання яких сприяє </a:t>
            </a:r>
            <a:r>
              <a:rPr lang="uk-UA" sz="2200" b="1" i="1" u="sng" dirty="0" smtClean="0">
                <a:latin typeface="Times New Roman" pitchFamily="18" charset="0"/>
                <a:cs typeface="Times New Roman" pitchFamily="18" charset="0"/>
              </a:rPr>
              <a:t>узагальненню </a:t>
            </a:r>
            <a:r>
              <a:rPr lang="uk-UA" sz="2200" b="1" i="1" u="sng" dirty="0">
                <a:latin typeface="Times New Roman" pitchFamily="18" charset="0"/>
                <a:cs typeface="Times New Roman" pitchFamily="18" charset="0"/>
              </a:rPr>
              <a:t>вивченої теорії в 5 – 9 </a:t>
            </a:r>
            <a:r>
              <a:rPr lang="uk-UA" sz="2200" b="1" i="1" u="sng" dirty="0" smtClean="0">
                <a:latin typeface="Times New Roman" pitchFamily="18" charset="0"/>
                <a:cs typeface="Times New Roman" pitchFamily="18" charset="0"/>
              </a:rPr>
              <a:t>класах</a:t>
            </a:r>
            <a:r>
              <a:rPr lang="uk-UA" sz="2200" b="1" dirty="0">
                <a:latin typeface="Times New Roman" pitchFamily="18" charset="0"/>
                <a:cs typeface="Times New Roman" pitchFamily="18" charset="0"/>
              </a:rPr>
              <a:t>.</a:t>
            </a:r>
          </a:p>
        </p:txBody>
      </p:sp>
      <p:sp>
        <p:nvSpPr>
          <p:cNvPr id="5" name="Прямокутник 4"/>
          <p:cNvSpPr/>
          <p:nvPr/>
        </p:nvSpPr>
        <p:spPr>
          <a:xfrm>
            <a:off x="1230499" y="3715537"/>
            <a:ext cx="9940031" cy="769441"/>
          </a:xfrm>
          <a:prstGeom prst="rect">
            <a:avLst/>
          </a:prstGeom>
        </p:spPr>
        <p:txBody>
          <a:bodyPr wrap="square">
            <a:spAutoFit/>
          </a:bodyPr>
          <a:lstStyle/>
          <a:p>
            <a:pPr marL="342900" indent="-342900" algn="just">
              <a:buFont typeface="Wingdings" pitchFamily="2" charset="2"/>
              <a:buChar char="ü"/>
            </a:pPr>
            <a:r>
              <a:rPr lang="uk-UA" sz="2200" b="1" dirty="0" smtClean="0">
                <a:latin typeface="Times New Roman" pitchFamily="18" charset="0"/>
                <a:cs typeface="Times New Roman" pitchFamily="18" charset="0"/>
              </a:rPr>
              <a:t>Зміст </a:t>
            </a:r>
            <a:r>
              <a:rPr lang="uk-UA" sz="2200" b="1" i="1" dirty="0" smtClean="0">
                <a:solidFill>
                  <a:srgbClr val="0000FF"/>
                </a:solidFill>
                <a:latin typeface="Times New Roman" pitchFamily="18" charset="0"/>
                <a:cs typeface="Times New Roman" pitchFamily="18" charset="0"/>
              </a:rPr>
              <a:t>мовленнєвої </a:t>
            </a:r>
            <a:r>
              <a:rPr lang="uk-UA" sz="2200" b="1" i="1" dirty="0">
                <a:solidFill>
                  <a:srgbClr val="0000FF"/>
                </a:solidFill>
                <a:latin typeface="Times New Roman" pitchFamily="18" charset="0"/>
                <a:cs typeface="Times New Roman" pitchFamily="18" charset="0"/>
              </a:rPr>
              <a:t>лінії </a:t>
            </a:r>
            <a:r>
              <a:rPr lang="uk-UA" sz="2200" b="1" dirty="0" smtClean="0">
                <a:latin typeface="Times New Roman" pitchFamily="18" charset="0"/>
                <a:cs typeface="Times New Roman" pitchFamily="18" charset="0"/>
              </a:rPr>
              <a:t>охоплює </a:t>
            </a:r>
            <a:r>
              <a:rPr lang="uk-UA" sz="2200" b="1" dirty="0">
                <a:latin typeface="Times New Roman" pitchFamily="18" charset="0"/>
                <a:cs typeface="Times New Roman" pitchFamily="18" charset="0"/>
              </a:rPr>
              <a:t>формування всіх видів мовленнєвої діяльності </a:t>
            </a:r>
            <a:r>
              <a:rPr lang="uk-UA" sz="2200" b="1" i="1" u="sng" dirty="0">
                <a:latin typeface="Times New Roman" pitchFamily="18" charset="0"/>
                <a:cs typeface="Times New Roman" pitchFamily="18" charset="0"/>
              </a:rPr>
              <a:t>(аудіювання, читання, говоріння і письма</a:t>
            </a:r>
            <a:r>
              <a:rPr lang="uk-UA" sz="2200" b="1" dirty="0">
                <a:latin typeface="Times New Roman" pitchFamily="18" charset="0"/>
                <a:cs typeface="Times New Roman" pitchFamily="18" charset="0"/>
              </a:rPr>
              <a:t>).</a:t>
            </a:r>
          </a:p>
        </p:txBody>
      </p:sp>
      <p:sp>
        <p:nvSpPr>
          <p:cNvPr id="6" name="Прямокутник 5"/>
          <p:cNvSpPr/>
          <p:nvPr/>
        </p:nvSpPr>
        <p:spPr>
          <a:xfrm>
            <a:off x="1230499" y="4928325"/>
            <a:ext cx="10002983" cy="430887"/>
          </a:xfrm>
          <a:prstGeom prst="rect">
            <a:avLst/>
          </a:prstGeom>
        </p:spPr>
        <p:txBody>
          <a:bodyPr wrap="square">
            <a:spAutoFit/>
          </a:bodyPr>
          <a:lstStyle/>
          <a:p>
            <a:pPr marL="342900" indent="-342900" algn="just">
              <a:buFont typeface="Wingdings" pitchFamily="2" charset="2"/>
              <a:buChar char="ü"/>
            </a:pPr>
            <a:r>
              <a:rPr lang="ru-RU" sz="2200" b="1" dirty="0" err="1" smtClean="0">
                <a:latin typeface="Times New Roman" pitchFamily="18" charset="0"/>
                <a:cs typeface="Times New Roman" pitchFamily="18" charset="0"/>
              </a:rPr>
              <a:t>Розділ</a:t>
            </a:r>
            <a:r>
              <a:rPr lang="ru-RU" sz="2200" b="1" dirty="0" smtClean="0">
                <a:latin typeface="Times New Roman" pitchFamily="18" charset="0"/>
                <a:cs typeface="Times New Roman" pitchFamily="18" charset="0"/>
              </a:rPr>
              <a:t> </a:t>
            </a:r>
            <a:r>
              <a:rPr lang="ru-RU" sz="2200" b="1" i="1" dirty="0">
                <a:latin typeface="Times New Roman" pitchFamily="18" charset="0"/>
                <a:cs typeface="Times New Roman" pitchFamily="18" charset="0"/>
              </a:rPr>
              <a:t>«</a:t>
            </a:r>
            <a:r>
              <a:rPr lang="ru-RU" sz="2200" b="1" i="1" dirty="0" err="1">
                <a:latin typeface="Times New Roman" pitchFamily="18" charset="0"/>
                <a:cs typeface="Times New Roman" pitchFamily="18" charset="0"/>
              </a:rPr>
              <a:t>Зв’язне</a:t>
            </a:r>
            <a:r>
              <a:rPr lang="ru-RU" sz="2200" b="1" i="1" dirty="0">
                <a:latin typeface="Times New Roman" pitchFamily="18" charset="0"/>
                <a:cs typeface="Times New Roman" pitchFamily="18" charset="0"/>
              </a:rPr>
              <a:t> </a:t>
            </a:r>
            <a:r>
              <a:rPr lang="en-US"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мовлення</a:t>
            </a:r>
            <a:r>
              <a:rPr lang="ru-RU" sz="2200" b="1" i="1" dirty="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замінено</a:t>
            </a:r>
            <a:r>
              <a:rPr lang="ru-RU" sz="2200" b="1" dirty="0" smtClean="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розділом</a:t>
            </a:r>
            <a:r>
              <a:rPr lang="ru-RU" sz="2200" b="1" dirty="0" smtClean="0">
                <a:latin typeface="Times New Roman" pitchFamily="18" charset="0"/>
                <a:cs typeface="Times New Roman" pitchFamily="18" charset="0"/>
              </a:rPr>
              <a:t> </a:t>
            </a:r>
            <a:r>
              <a:rPr lang="ru-RU" sz="2200" b="1" i="1" dirty="0">
                <a:latin typeface="Times New Roman" pitchFamily="18" charset="0"/>
                <a:cs typeface="Times New Roman" pitchFamily="18" charset="0"/>
              </a:rPr>
              <a:t>«Практична риторика</a:t>
            </a:r>
            <a:r>
              <a:rPr lang="ru-RU" sz="2200" b="1" i="1" dirty="0" smtClean="0">
                <a:latin typeface="Times New Roman" pitchFamily="18" charset="0"/>
                <a:cs typeface="Times New Roman" pitchFamily="18" charset="0"/>
              </a:rPr>
              <a:t>». </a:t>
            </a:r>
            <a:endParaRPr lang="uk-UA" sz="2200" b="1" i="1" dirty="0">
              <a:latin typeface="Times New Roman" pitchFamily="18" charset="0"/>
              <a:cs typeface="Times New Roman" pitchFamily="18" charset="0"/>
            </a:endParaRPr>
          </a:p>
        </p:txBody>
      </p:sp>
      <p:sp>
        <p:nvSpPr>
          <p:cNvPr id="7" name="Прямокутник 6"/>
          <p:cNvSpPr/>
          <p:nvPr/>
        </p:nvSpPr>
        <p:spPr>
          <a:xfrm>
            <a:off x="1230499" y="5788994"/>
            <a:ext cx="9908559" cy="430887"/>
          </a:xfrm>
          <a:prstGeom prst="rect">
            <a:avLst/>
          </a:prstGeom>
        </p:spPr>
        <p:txBody>
          <a:bodyPr wrap="square">
            <a:spAutoFit/>
          </a:bodyPr>
          <a:lstStyle/>
          <a:p>
            <a:pPr marL="342900" indent="-342900" algn="just">
              <a:buFont typeface="Wingdings" pitchFamily="2" charset="2"/>
              <a:buChar char="ü"/>
            </a:pPr>
            <a:r>
              <a:rPr lang="ru-RU" sz="2200" b="1" dirty="0" smtClean="0">
                <a:latin typeface="Times New Roman" pitchFamily="18" charset="0"/>
                <a:cs typeface="Times New Roman" pitchFamily="18" charset="0"/>
              </a:rPr>
              <a:t>Уведено </a:t>
            </a:r>
            <a:r>
              <a:rPr lang="ru-RU" sz="2200" b="1" dirty="0">
                <a:latin typeface="Times New Roman" pitchFamily="18" charset="0"/>
                <a:cs typeface="Times New Roman" pitchFamily="18" charset="0"/>
              </a:rPr>
              <a:t>до </a:t>
            </a:r>
            <a:r>
              <a:rPr lang="ru-RU" sz="2200" b="1" dirty="0" err="1">
                <a:latin typeface="Times New Roman" pitchFamily="18" charset="0"/>
                <a:cs typeface="Times New Roman" pitchFamily="18" charset="0"/>
              </a:rPr>
              <a:t>навчальних</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програм</a:t>
            </a:r>
            <a:r>
              <a:rPr lang="ru-RU" sz="2200" b="1" dirty="0">
                <a:latin typeface="Times New Roman" pitchFamily="18" charset="0"/>
                <a:cs typeface="Times New Roman" pitchFamily="18" charset="0"/>
              </a:rPr>
              <a:t> </a:t>
            </a:r>
            <a:r>
              <a:rPr lang="ru-RU" sz="2200" b="1" dirty="0" err="1" smtClean="0">
                <a:latin typeface="Times New Roman" pitchFamily="18" charset="0"/>
                <a:cs typeface="Times New Roman" pitchFamily="18" charset="0"/>
              </a:rPr>
              <a:t>такий</a:t>
            </a:r>
            <a:r>
              <a:rPr lang="ru-RU" sz="2200" b="1" dirty="0" smtClean="0">
                <a:latin typeface="Times New Roman" pitchFamily="18" charset="0"/>
                <a:cs typeface="Times New Roman" pitchFamily="18" charset="0"/>
              </a:rPr>
              <a:t> вид </a:t>
            </a:r>
            <a:r>
              <a:rPr lang="ru-RU" sz="2200" b="1" i="1" dirty="0" err="1">
                <a:latin typeface="Times New Roman" pitchFamily="18" charset="0"/>
                <a:cs typeface="Times New Roman" pitchFamily="18" charset="0"/>
              </a:rPr>
              <a:t>письмових</a:t>
            </a:r>
            <a:r>
              <a:rPr lang="ru-RU" sz="2200" b="1" i="1" dirty="0">
                <a:latin typeface="Times New Roman" pitchFamily="18" charset="0"/>
                <a:cs typeface="Times New Roman" pitchFamily="18" charset="0"/>
              </a:rPr>
              <a:t> </a:t>
            </a:r>
            <a:r>
              <a:rPr lang="ru-RU" sz="2200" b="1" i="1" dirty="0" err="1">
                <a:latin typeface="Times New Roman" pitchFamily="18" charset="0"/>
                <a:cs typeface="Times New Roman" pitchFamily="18" charset="0"/>
              </a:rPr>
              <a:t>робіт</a:t>
            </a:r>
            <a:r>
              <a:rPr lang="ru-RU" sz="2200" b="1" i="1" dirty="0">
                <a:latin typeface="Times New Roman" pitchFamily="18" charset="0"/>
                <a:cs typeface="Times New Roman" pitchFamily="18" charset="0"/>
              </a:rPr>
              <a:t>, як </a:t>
            </a:r>
            <a:r>
              <a:rPr lang="ru-RU" sz="2200" b="1" i="1" dirty="0" err="1" smtClean="0">
                <a:latin typeface="Times New Roman" pitchFamily="18" charset="0"/>
                <a:cs typeface="Times New Roman" pitchFamily="18" charset="0"/>
              </a:rPr>
              <a:t>есе</a:t>
            </a:r>
            <a:r>
              <a:rPr lang="ru-RU" sz="2200" b="1" dirty="0" smtClean="0">
                <a:latin typeface="Times New Roman" pitchFamily="18" charset="0"/>
                <a:cs typeface="Times New Roman" pitchFamily="18" charset="0"/>
              </a:rPr>
              <a:t>.</a:t>
            </a:r>
            <a:endParaRPr lang="uk-UA" sz="22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878984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484837" y="478400"/>
            <a:ext cx="6179897" cy="646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ru-RU" sz="3600" b="1" dirty="0" err="1">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rPr>
              <a:t>Есе</a:t>
            </a:r>
            <a:r>
              <a:rPr lang="ru-RU" sz="3600" b="1" dirty="0">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rPr>
              <a:t> як вид </a:t>
            </a:r>
            <a:r>
              <a:rPr lang="ru-RU" sz="3600" b="1" dirty="0" err="1">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rPr>
              <a:t>письмової</a:t>
            </a:r>
            <a:r>
              <a:rPr lang="ru-RU" sz="3600" b="1" dirty="0">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rPr>
              <a:t> </a:t>
            </a:r>
            <a:r>
              <a:rPr lang="ru-RU" sz="3600" b="1" dirty="0" err="1">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rPr>
              <a:t>роботи</a:t>
            </a:r>
            <a:endParaRPr lang="uk-UA" sz="3600" b="1" dirty="0">
              <a:ln>
                <a:solidFill>
                  <a:srgbClr val="C00000"/>
                </a:solidFill>
              </a:ln>
              <a:solidFill>
                <a:schemeClr val="accent2">
                  <a:lumMod val="75000"/>
                </a:schemeClr>
              </a:solidFill>
              <a:effectLst>
                <a:glow rad="101600">
                  <a:srgbClr val="FFFF00">
                    <a:alpha val="60000"/>
                  </a:srgbClr>
                </a:glow>
              </a:effectLst>
              <a:latin typeface="Times New Roman" pitchFamily="18" charset="0"/>
              <a:cs typeface="Times New Roman" pitchFamily="18" charset="0"/>
            </a:endParaRPr>
          </a:p>
        </p:txBody>
      </p:sp>
      <p:sp>
        <p:nvSpPr>
          <p:cNvPr id="3" name="Прямокутник 2"/>
          <p:cNvSpPr/>
          <p:nvPr/>
        </p:nvSpPr>
        <p:spPr>
          <a:xfrm>
            <a:off x="665017" y="1124729"/>
            <a:ext cx="10806547" cy="1138773"/>
          </a:xfrm>
          <a:prstGeom prst="rect">
            <a:avLst/>
          </a:prstGeom>
        </p:spPr>
        <p:txBody>
          <a:bodyPr wrap="square">
            <a:spAutoFit/>
          </a:bodyPr>
          <a:lstStyle/>
          <a:p>
            <a:pPr algn="just"/>
            <a:r>
              <a:rPr lang="uk-UA" sz="2400" b="1" i="1" dirty="0">
                <a:latin typeface="Times New Roman" pitchFamily="18" charset="0"/>
                <a:cs typeface="Times New Roman" pitchFamily="18" charset="0"/>
              </a:rPr>
              <a:t>Есе </a:t>
            </a:r>
            <a:r>
              <a:rPr lang="uk-UA" sz="2200" b="1" dirty="0">
                <a:latin typeface="Times New Roman" pitchFamily="18" charset="0"/>
                <a:cs typeface="Times New Roman" pitchFamily="18" charset="0"/>
              </a:rPr>
              <a:t>– самостійна творча письмова робота, прикметною ознакою якої є </a:t>
            </a:r>
            <a:r>
              <a:rPr lang="uk-UA" sz="2200" b="1" i="1" dirty="0">
                <a:latin typeface="Times New Roman" pitchFamily="18" charset="0"/>
                <a:cs typeface="Times New Roman" pitchFamily="18" charset="0"/>
              </a:rPr>
              <a:t>особистісний характер сприймання проблеми та її осмислення</a:t>
            </a:r>
            <a:r>
              <a:rPr lang="uk-UA" sz="2200" b="1" dirty="0">
                <a:latin typeface="Times New Roman" pitchFamily="18" charset="0"/>
                <a:cs typeface="Times New Roman" pitchFamily="18" charset="0"/>
              </a:rPr>
              <a:t>, </a:t>
            </a:r>
            <a:r>
              <a:rPr lang="uk-UA" sz="2200" b="1" i="1" dirty="0">
                <a:latin typeface="Times New Roman" pitchFamily="18" charset="0"/>
                <a:cs typeface="Times New Roman" pitchFamily="18" charset="0"/>
              </a:rPr>
              <a:t>невеликий обсяг, вільна композиція, невимушеність та емоційність викладу</a:t>
            </a:r>
            <a:r>
              <a:rPr lang="uk-UA" sz="2200" b="1" dirty="0">
                <a:latin typeface="Times New Roman" pitchFamily="18" charset="0"/>
                <a:cs typeface="Times New Roman" pitchFamily="18" charset="0"/>
              </a:rPr>
              <a:t>.</a:t>
            </a:r>
          </a:p>
        </p:txBody>
      </p:sp>
      <p:graphicFrame>
        <p:nvGraphicFramePr>
          <p:cNvPr id="5" name="Таблиця 4"/>
          <p:cNvGraphicFramePr>
            <a:graphicFrameLocks noGrp="1"/>
          </p:cNvGraphicFramePr>
          <p:nvPr>
            <p:extLst>
              <p:ext uri="{D42A27DB-BD31-4B8C-83A1-F6EECF244321}">
                <p14:modId xmlns:p14="http://schemas.microsoft.com/office/powerpoint/2010/main" xmlns="" val="3388059376"/>
              </p:ext>
            </p:extLst>
          </p:nvPr>
        </p:nvGraphicFramePr>
        <p:xfrm>
          <a:off x="672361" y="2485173"/>
          <a:ext cx="10806547" cy="3750730"/>
        </p:xfrm>
        <a:graphic>
          <a:graphicData uri="http://schemas.openxmlformats.org/drawingml/2006/table">
            <a:tbl>
              <a:tblPr firstRow="1" firstCol="1" bandRow="1" bandCol="1">
                <a:tableStyleId>{5C22544A-7EE6-4342-B048-85BDC9FD1C3A}</a:tableStyleId>
              </a:tblPr>
              <a:tblGrid>
                <a:gridCol w="5047751"/>
                <a:gridCol w="5758796"/>
              </a:tblGrid>
              <a:tr h="350691">
                <a:tc>
                  <a:txBody>
                    <a:bodyPr/>
                    <a:lstStyle/>
                    <a:p>
                      <a:pPr algn="ctr">
                        <a:lnSpc>
                          <a:spcPct val="107000"/>
                        </a:lnSpc>
                        <a:spcAft>
                          <a:spcPts val="0"/>
                        </a:spcAft>
                      </a:pPr>
                      <a:r>
                        <a:rPr lang="uk-UA" sz="2400" dirty="0">
                          <a:ln>
                            <a:solidFill>
                              <a:schemeClr val="bg1"/>
                            </a:solidFill>
                          </a:ln>
                          <a:effectLst/>
                          <a:latin typeface="Times New Roman" pitchFamily="18" charset="0"/>
                          <a:cs typeface="Times New Roman" pitchFamily="18" charset="0"/>
                        </a:rPr>
                        <a:t>Вільне </a:t>
                      </a:r>
                      <a:endParaRPr lang="uk-UA" sz="2400" dirty="0">
                        <a:ln>
                          <a:solidFill>
                            <a:schemeClr val="bg1"/>
                          </a:solidFill>
                        </a:ln>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07000"/>
                        </a:lnSpc>
                        <a:spcAft>
                          <a:spcPts val="0"/>
                        </a:spcAft>
                      </a:pPr>
                      <a:r>
                        <a:rPr lang="uk-UA" sz="2400" dirty="0">
                          <a:ln>
                            <a:solidFill>
                              <a:schemeClr val="bg1"/>
                            </a:solidFill>
                          </a:ln>
                          <a:effectLst/>
                          <a:latin typeface="Times New Roman" pitchFamily="18" charset="0"/>
                          <a:cs typeface="Times New Roman" pitchFamily="18" charset="0"/>
                        </a:rPr>
                        <a:t>Формальне </a:t>
                      </a:r>
                      <a:endParaRPr lang="uk-UA" sz="2400" dirty="0">
                        <a:ln>
                          <a:solidFill>
                            <a:schemeClr val="bg1"/>
                          </a:solidFill>
                        </a:ln>
                        <a:effectLst/>
                        <a:latin typeface="Times New Roman" pitchFamily="18" charset="0"/>
                        <a:ea typeface="Times New Roman"/>
                        <a:cs typeface="Times New Roman" pitchFamily="18" charset="0"/>
                      </a:endParaRPr>
                    </a:p>
                  </a:txBody>
                  <a:tcPr marL="68580" marR="68580" marT="0" marB="0" anchor="ctr"/>
                </a:tc>
              </a:tr>
              <a:tr h="3385732">
                <a:tc>
                  <a:txBody>
                    <a:bodyPr/>
                    <a:lstStyle/>
                    <a:p>
                      <a:pPr indent="13970" algn="just">
                        <a:lnSpc>
                          <a:spcPct val="107000"/>
                        </a:lnSpc>
                        <a:spcAft>
                          <a:spcPts val="0"/>
                        </a:spcAft>
                      </a:pPr>
                      <a:r>
                        <a:rPr lang="en-US" sz="2200" dirty="0" smtClean="0">
                          <a:effectLst/>
                          <a:latin typeface="Times New Roman" pitchFamily="18" charset="0"/>
                          <a:cs typeface="Times New Roman" pitchFamily="18" charset="0"/>
                        </a:rPr>
                        <a:t>    </a:t>
                      </a:r>
                      <a:r>
                        <a:rPr lang="uk-UA" sz="2200" dirty="0" smtClean="0">
                          <a:effectLst/>
                          <a:latin typeface="Times New Roman" pitchFamily="18" charset="0"/>
                          <a:cs typeface="Times New Roman" pitchFamily="18" charset="0"/>
                        </a:rPr>
                        <a:t>Ознаки</a:t>
                      </a:r>
                      <a:r>
                        <a:rPr lang="uk-UA" sz="2200" dirty="0">
                          <a:effectLst/>
                          <a:latin typeface="Times New Roman" pitchFamily="18" charset="0"/>
                          <a:cs typeface="Times New Roman" pitchFamily="18" charset="0"/>
                        </a:rPr>
                        <a:t>:</a:t>
                      </a:r>
                    </a:p>
                    <a:p>
                      <a:pPr marL="342900" lvl="0" indent="-342900" algn="just">
                        <a:lnSpc>
                          <a:spcPct val="107000"/>
                        </a:lnSpc>
                        <a:spcAft>
                          <a:spcPts val="0"/>
                        </a:spcAft>
                        <a:buFont typeface="Times New Roman"/>
                        <a:buChar char="-"/>
                        <a:tabLst>
                          <a:tab pos="190500" algn="l"/>
                        </a:tabLst>
                      </a:pPr>
                      <a:r>
                        <a:rPr lang="uk-UA" sz="2200" dirty="0">
                          <a:effectLst/>
                          <a:latin typeface="Times New Roman" pitchFamily="18" charset="0"/>
                          <a:cs typeface="Times New Roman" pitchFamily="18" charset="0"/>
                        </a:rPr>
                        <a:t>невеликий обсяг (7-10 речень);</a:t>
                      </a:r>
                    </a:p>
                    <a:p>
                      <a:pPr marL="342900" lvl="0" indent="-342900" algn="just">
                        <a:lnSpc>
                          <a:spcPct val="107000"/>
                        </a:lnSpc>
                        <a:spcAft>
                          <a:spcPts val="0"/>
                        </a:spcAft>
                        <a:buFont typeface="Times New Roman"/>
                        <a:buChar char="-"/>
                        <a:tabLst>
                          <a:tab pos="190500" algn="l"/>
                        </a:tabLst>
                      </a:pPr>
                      <a:r>
                        <a:rPr lang="uk-UA" sz="2200" dirty="0">
                          <a:effectLst/>
                          <a:latin typeface="Times New Roman" pitchFamily="18" charset="0"/>
                          <a:cs typeface="Times New Roman" pitchFamily="18" charset="0"/>
                        </a:rPr>
                        <a:t>вільна форма і стиль викладу;</a:t>
                      </a:r>
                    </a:p>
                    <a:p>
                      <a:pPr marL="342900" lvl="0" indent="-342900" algn="just">
                        <a:lnSpc>
                          <a:spcPct val="107000"/>
                        </a:lnSpc>
                        <a:spcAft>
                          <a:spcPts val="0"/>
                        </a:spcAft>
                        <a:buFont typeface="Times New Roman"/>
                        <a:buChar char="-"/>
                        <a:tabLst>
                          <a:tab pos="190500" algn="l"/>
                        </a:tabLst>
                      </a:pPr>
                      <a:r>
                        <a:rPr lang="uk-UA" sz="2200" dirty="0">
                          <a:effectLst/>
                          <a:latin typeface="Times New Roman" pitchFamily="18" charset="0"/>
                          <a:cs typeface="Times New Roman" pitchFamily="18" charset="0"/>
                        </a:rPr>
                        <a:t>довільна структура;</a:t>
                      </a:r>
                    </a:p>
                    <a:p>
                      <a:pPr marL="342900" lvl="0" indent="-342900" algn="just">
                        <a:lnSpc>
                          <a:spcPct val="107000"/>
                        </a:lnSpc>
                        <a:spcAft>
                          <a:spcPts val="0"/>
                        </a:spcAft>
                        <a:buFont typeface="Times New Roman"/>
                        <a:buChar char="-"/>
                        <a:tabLst>
                          <a:tab pos="190500" algn="l"/>
                        </a:tabLst>
                      </a:pPr>
                      <a:r>
                        <a:rPr lang="uk-UA" sz="2200" dirty="0">
                          <a:effectLst/>
                          <a:latin typeface="Times New Roman" pitchFamily="18" charset="0"/>
                          <a:cs typeface="Times New Roman" pitchFamily="18" charset="0"/>
                        </a:rPr>
                        <a:t>обов’язкова вимога: </a:t>
                      </a:r>
                      <a:r>
                        <a:rPr lang="uk-UA" sz="2200" u="sng" dirty="0">
                          <a:effectLst/>
                          <a:latin typeface="Times New Roman" pitchFamily="18" charset="0"/>
                          <a:cs typeface="Times New Roman" pitchFamily="18" charset="0"/>
                        </a:rPr>
                        <a:t>наявність позиції автора</a:t>
                      </a:r>
                      <a:r>
                        <a:rPr lang="uk-UA" sz="2200" dirty="0" smtClean="0">
                          <a:effectLst/>
                          <a:latin typeface="Times New Roman" pitchFamily="18" charset="0"/>
                          <a:cs typeface="Times New Roman" pitchFamily="18" charset="0"/>
                        </a:rPr>
                        <a:t>.</a:t>
                      </a:r>
                    </a:p>
                    <a:p>
                      <a:pPr marL="0" lvl="0" indent="0" algn="just">
                        <a:lnSpc>
                          <a:spcPct val="107000"/>
                        </a:lnSpc>
                        <a:spcAft>
                          <a:spcPts val="0"/>
                        </a:spcAft>
                        <a:buFont typeface="Times New Roman"/>
                        <a:buNone/>
                        <a:tabLst>
                          <a:tab pos="190500" algn="l"/>
                        </a:tabLst>
                      </a:pPr>
                      <a:endParaRPr lang="ru-RU" sz="2200" dirty="0" smtClean="0">
                        <a:effectLst/>
                        <a:latin typeface="Times New Roman" pitchFamily="18" charset="0"/>
                        <a:ea typeface="TimesNewRoman"/>
                        <a:cs typeface="Times New Roman" pitchFamily="18" charset="0"/>
                      </a:endParaRPr>
                    </a:p>
                    <a:p>
                      <a:pPr marL="0" lvl="0" indent="0" algn="ctr">
                        <a:lnSpc>
                          <a:spcPct val="107000"/>
                        </a:lnSpc>
                        <a:spcAft>
                          <a:spcPts val="0"/>
                        </a:spcAft>
                        <a:buFont typeface="Times New Roman"/>
                        <a:buNone/>
                        <a:tabLst>
                          <a:tab pos="190500" algn="l"/>
                        </a:tabLst>
                      </a:pPr>
                      <a:r>
                        <a:rPr lang="ru-RU" sz="2200" dirty="0" smtClean="0">
                          <a:ln>
                            <a:solidFill>
                              <a:srgbClr val="FFFF00"/>
                            </a:solidFill>
                          </a:ln>
                          <a:solidFill>
                            <a:srgbClr val="FFFF00"/>
                          </a:solidFill>
                          <a:effectLst/>
                          <a:latin typeface="Times New Roman" pitchFamily="18" charset="0"/>
                          <a:ea typeface="TimesNewRoman"/>
                          <a:cs typeface="Times New Roman" pitchFamily="18" charset="0"/>
                        </a:rPr>
                        <a:t>Час </a:t>
                      </a:r>
                      <a:r>
                        <a:rPr lang="ru-RU" sz="2200" dirty="0" smtClean="0">
                          <a:ln>
                            <a:solidFill>
                              <a:srgbClr val="FFFF00"/>
                            </a:solidFill>
                          </a:ln>
                          <a:solidFill>
                            <a:srgbClr val="FFFF00"/>
                          </a:solidFill>
                          <a:effectLst/>
                          <a:latin typeface="Times New Roman" pitchFamily="18" charset="0"/>
                          <a:ea typeface="TimesNewRoman"/>
                          <a:cs typeface="Times New Roman" pitchFamily="18" charset="0"/>
                        </a:rPr>
                        <a:t>( 5 </a:t>
                      </a:r>
                      <a:r>
                        <a:rPr lang="ru-RU" sz="2200" dirty="0" smtClean="0">
                          <a:ln>
                            <a:solidFill>
                              <a:srgbClr val="FFFF00"/>
                            </a:solidFill>
                          </a:ln>
                          <a:solidFill>
                            <a:srgbClr val="FFFF00"/>
                          </a:solidFill>
                          <a:effectLst/>
                          <a:latin typeface="Times New Roman" pitchFamily="18" charset="0"/>
                          <a:ea typeface="TimesNewRoman"/>
                          <a:cs typeface="Times New Roman" pitchFamily="18" charset="0"/>
                        </a:rPr>
                        <a:t>– 10 і 10 – 15 </a:t>
                      </a:r>
                      <a:r>
                        <a:rPr lang="ru-RU" sz="2200" dirty="0" err="1" smtClean="0">
                          <a:ln>
                            <a:solidFill>
                              <a:srgbClr val="FFFF00"/>
                            </a:solidFill>
                          </a:ln>
                          <a:solidFill>
                            <a:srgbClr val="FFFF00"/>
                          </a:solidFill>
                          <a:effectLst/>
                          <a:latin typeface="Times New Roman" pitchFamily="18" charset="0"/>
                          <a:ea typeface="TimesNewRoman"/>
                          <a:cs typeface="Times New Roman" pitchFamily="18" charset="0"/>
                        </a:rPr>
                        <a:t>хвилин</a:t>
                      </a:r>
                      <a:r>
                        <a:rPr lang="ru-RU" sz="2200" dirty="0" smtClean="0">
                          <a:ln>
                            <a:solidFill>
                              <a:srgbClr val="FFFF00"/>
                            </a:solidFill>
                          </a:ln>
                          <a:solidFill>
                            <a:srgbClr val="FFFF00"/>
                          </a:solidFill>
                          <a:effectLst/>
                          <a:latin typeface="Times New Roman" pitchFamily="18" charset="0"/>
                          <a:ea typeface="TimesNewRoman"/>
                          <a:cs typeface="Times New Roman" pitchFamily="18" charset="0"/>
                        </a:rPr>
                        <a:t> )</a:t>
                      </a:r>
                      <a:endParaRPr lang="uk-UA" sz="2200" dirty="0">
                        <a:ln>
                          <a:solidFill>
                            <a:srgbClr val="FFFF00"/>
                          </a:solidFill>
                        </a:ln>
                        <a:solidFill>
                          <a:srgbClr val="FFFF00"/>
                        </a:solidFill>
                        <a:effectLst/>
                        <a:latin typeface="Times New Roman" pitchFamily="18" charset="0"/>
                        <a:ea typeface="TimesNewRoman"/>
                        <a:cs typeface="Times New Roman" pitchFamily="18" charset="0"/>
                      </a:endParaRPr>
                    </a:p>
                  </a:txBody>
                  <a:tcPr marL="68580" marR="68580" marT="0" marB="0"/>
                </a:tc>
                <a:tc>
                  <a:txBody>
                    <a:bodyPr/>
                    <a:lstStyle/>
                    <a:p>
                      <a:pPr algn="just">
                        <a:lnSpc>
                          <a:spcPct val="107000"/>
                        </a:lnSpc>
                        <a:spcAft>
                          <a:spcPts val="0"/>
                        </a:spcAft>
                      </a:pPr>
                      <a:r>
                        <a:rPr lang="en-US" sz="2200" b="1" dirty="0" smtClean="0">
                          <a:effectLst/>
                          <a:latin typeface="Times New Roman" pitchFamily="18" charset="0"/>
                          <a:cs typeface="Times New Roman" pitchFamily="18" charset="0"/>
                        </a:rPr>
                        <a:t>     </a:t>
                      </a:r>
                      <a:r>
                        <a:rPr lang="uk-UA" sz="2200" b="1" dirty="0" smtClean="0">
                          <a:effectLst/>
                          <a:latin typeface="Times New Roman" pitchFamily="18" charset="0"/>
                          <a:cs typeface="Times New Roman" pitchFamily="18" charset="0"/>
                        </a:rPr>
                        <a:t>Ознаки</a:t>
                      </a:r>
                      <a:r>
                        <a:rPr lang="uk-UA" sz="2200" b="1" dirty="0">
                          <a:effectLst/>
                          <a:latin typeface="Times New Roman" pitchFamily="18" charset="0"/>
                          <a:cs typeface="Times New Roman" pitchFamily="18" charset="0"/>
                        </a:rPr>
                        <a:t>:</a:t>
                      </a:r>
                    </a:p>
                    <a:p>
                      <a:pPr marL="342900" lvl="0" indent="-342900" algn="just">
                        <a:lnSpc>
                          <a:spcPct val="107000"/>
                        </a:lnSpc>
                        <a:spcAft>
                          <a:spcPts val="0"/>
                        </a:spcAft>
                        <a:buFont typeface="Times New Roman"/>
                        <a:buChar char="-"/>
                        <a:tabLst>
                          <a:tab pos="200660" algn="l"/>
                        </a:tabLst>
                      </a:pPr>
                      <a:r>
                        <a:rPr lang="uk-UA" sz="2200" b="1" dirty="0">
                          <a:effectLst/>
                          <a:latin typeface="Times New Roman" pitchFamily="18" charset="0"/>
                          <a:cs typeface="Times New Roman" pitchFamily="18" charset="0"/>
                        </a:rPr>
                        <a:t>дотримання структури тексту, </a:t>
                      </a:r>
                    </a:p>
                    <a:p>
                      <a:pPr marL="342900" lvl="0" indent="-342900" algn="just">
                        <a:lnSpc>
                          <a:spcPct val="107000"/>
                        </a:lnSpc>
                        <a:spcAft>
                          <a:spcPts val="0"/>
                        </a:spcAft>
                        <a:buFont typeface="Times New Roman"/>
                        <a:buChar char="-"/>
                        <a:tabLst>
                          <a:tab pos="200660" algn="l"/>
                        </a:tabLst>
                      </a:pPr>
                      <a:r>
                        <a:rPr lang="uk-UA" sz="2200" b="1" dirty="0">
                          <a:effectLst/>
                          <a:latin typeface="Times New Roman" pitchFamily="18" charset="0"/>
                          <a:cs typeface="Times New Roman" pitchFamily="18" charset="0"/>
                        </a:rPr>
                        <a:t>наявність відповідних компонентів (</a:t>
                      </a:r>
                      <a:r>
                        <a:rPr lang="uk-UA" sz="2200" b="1" u="sng" dirty="0">
                          <a:effectLst/>
                          <a:latin typeface="Times New Roman" pitchFamily="18" charset="0"/>
                          <a:cs typeface="Times New Roman" pitchFamily="18" charset="0"/>
                        </a:rPr>
                        <a:t>тези</a:t>
                      </a:r>
                      <a:r>
                        <a:rPr lang="uk-UA" sz="2200" b="1" dirty="0">
                          <a:effectLst/>
                          <a:latin typeface="Times New Roman" pitchFamily="18" charset="0"/>
                          <a:cs typeface="Times New Roman" pitchFamily="18" charset="0"/>
                        </a:rPr>
                        <a:t>, </a:t>
                      </a:r>
                      <a:r>
                        <a:rPr lang="uk-UA" sz="2200" b="1" u="sng" dirty="0">
                          <a:effectLst/>
                          <a:latin typeface="Times New Roman" pitchFamily="18" charset="0"/>
                          <a:cs typeface="Times New Roman" pitchFamily="18" charset="0"/>
                        </a:rPr>
                        <a:t>аргументи</a:t>
                      </a:r>
                      <a:r>
                        <a:rPr lang="uk-UA" sz="2200" b="1" dirty="0">
                          <a:effectLst/>
                          <a:latin typeface="Times New Roman" pitchFamily="18" charset="0"/>
                          <a:cs typeface="Times New Roman" pitchFamily="18" charset="0"/>
                        </a:rPr>
                        <a:t>, </a:t>
                      </a:r>
                      <a:r>
                        <a:rPr lang="uk-UA" sz="2200" b="1" u="sng" dirty="0">
                          <a:effectLst/>
                          <a:latin typeface="Times New Roman" pitchFamily="18" charset="0"/>
                          <a:cs typeface="Times New Roman" pitchFamily="18" charset="0"/>
                        </a:rPr>
                        <a:t>приклади</a:t>
                      </a:r>
                      <a:r>
                        <a:rPr lang="uk-UA" sz="2200" b="1" dirty="0">
                          <a:effectLst/>
                          <a:latin typeface="Times New Roman" pitchFamily="18" charset="0"/>
                          <a:cs typeface="Times New Roman" pitchFamily="18" charset="0"/>
                        </a:rPr>
                        <a:t>, </a:t>
                      </a:r>
                      <a:r>
                        <a:rPr lang="uk-UA" sz="2200" b="1" u="sng" dirty="0">
                          <a:effectLst/>
                          <a:latin typeface="Times New Roman" pitchFamily="18" charset="0"/>
                          <a:cs typeface="Times New Roman" pitchFamily="18" charset="0"/>
                        </a:rPr>
                        <a:t>оцінювальні судження</a:t>
                      </a:r>
                      <a:r>
                        <a:rPr lang="uk-UA" sz="2200" b="1" dirty="0">
                          <a:effectLst/>
                          <a:latin typeface="Times New Roman" pitchFamily="18" charset="0"/>
                          <a:cs typeface="Times New Roman" pitchFamily="18" charset="0"/>
                        </a:rPr>
                        <a:t>, </a:t>
                      </a:r>
                      <a:r>
                        <a:rPr lang="uk-UA" sz="2200" b="1" u="sng" dirty="0">
                          <a:effectLst/>
                          <a:latin typeface="Times New Roman" pitchFamily="18" charset="0"/>
                          <a:cs typeface="Times New Roman" pitchFamily="18" charset="0"/>
                        </a:rPr>
                        <a:t>висновки</a:t>
                      </a:r>
                      <a:r>
                        <a:rPr lang="uk-UA" sz="2200" b="1" dirty="0">
                          <a:effectLst/>
                          <a:latin typeface="Times New Roman" pitchFamily="18" charset="0"/>
                          <a:cs typeface="Times New Roman" pitchFamily="18" charset="0"/>
                        </a:rPr>
                        <a:t>);</a:t>
                      </a:r>
                    </a:p>
                    <a:p>
                      <a:pPr marL="342900" lvl="0" indent="-342900" algn="just">
                        <a:lnSpc>
                          <a:spcPct val="107000"/>
                        </a:lnSpc>
                        <a:spcAft>
                          <a:spcPts val="0"/>
                        </a:spcAft>
                        <a:buFont typeface="Times New Roman"/>
                        <a:buChar char="-"/>
                        <a:tabLst>
                          <a:tab pos="200660" algn="l"/>
                        </a:tabLst>
                      </a:pPr>
                      <a:r>
                        <a:rPr lang="uk-UA" sz="2200" b="1" dirty="0">
                          <a:effectLst/>
                          <a:latin typeface="Times New Roman" pitchFamily="18" charset="0"/>
                          <a:cs typeface="Times New Roman" pitchFamily="18" charset="0"/>
                        </a:rPr>
                        <a:t>обґрунтування (аргументування) </a:t>
                      </a:r>
                      <a:r>
                        <a:rPr lang="uk-UA" sz="2200" b="1" dirty="0" smtClean="0">
                          <a:effectLst/>
                          <a:latin typeface="Times New Roman" pitchFamily="18" charset="0"/>
                          <a:cs typeface="Times New Roman" pitchFamily="18" charset="0"/>
                        </a:rPr>
                        <a:t>тези.</a:t>
                      </a:r>
                    </a:p>
                    <a:p>
                      <a:pPr marL="342900" lvl="0" indent="-342900" algn="just">
                        <a:lnSpc>
                          <a:spcPct val="107000"/>
                        </a:lnSpc>
                        <a:spcAft>
                          <a:spcPts val="0"/>
                        </a:spcAft>
                        <a:buFont typeface="Times New Roman"/>
                        <a:buChar char="-"/>
                        <a:tabLst>
                          <a:tab pos="200660" algn="l"/>
                        </a:tabLst>
                      </a:pPr>
                      <a:endParaRPr lang="uk-UA" sz="2200" b="1" dirty="0" smtClean="0">
                        <a:effectLst/>
                        <a:latin typeface="Times New Roman" pitchFamily="18" charset="0"/>
                        <a:cs typeface="Times New Roman" pitchFamily="18" charset="0"/>
                      </a:endParaRPr>
                    </a:p>
                    <a:p>
                      <a:pPr marL="0" lvl="0" indent="0" algn="ctr">
                        <a:lnSpc>
                          <a:spcPct val="107000"/>
                        </a:lnSpc>
                        <a:spcAft>
                          <a:spcPts val="0"/>
                        </a:spcAft>
                        <a:buFont typeface="Times New Roman"/>
                        <a:buNone/>
                        <a:tabLst>
                          <a:tab pos="200660" algn="l"/>
                        </a:tabLst>
                      </a:pPr>
                      <a:r>
                        <a:rPr lang="ru-RU" sz="2200" b="1" dirty="0" smtClean="0">
                          <a:ln>
                            <a:solidFill>
                              <a:srgbClr val="C00000"/>
                            </a:solidFill>
                          </a:ln>
                          <a:solidFill>
                            <a:srgbClr val="C00000"/>
                          </a:solidFill>
                          <a:effectLst/>
                          <a:latin typeface="Times New Roman" pitchFamily="18" charset="0"/>
                          <a:ea typeface="TimesNewRoman"/>
                          <a:cs typeface="Times New Roman" pitchFamily="18" charset="0"/>
                        </a:rPr>
                        <a:t>Час </a:t>
                      </a:r>
                      <a:r>
                        <a:rPr lang="ru-RU" sz="2200" b="1" dirty="0" smtClean="0">
                          <a:ln>
                            <a:solidFill>
                              <a:srgbClr val="C00000"/>
                            </a:solidFill>
                          </a:ln>
                          <a:solidFill>
                            <a:srgbClr val="C00000"/>
                          </a:solidFill>
                          <a:effectLst/>
                          <a:latin typeface="Times New Roman" pitchFamily="18" charset="0"/>
                          <a:ea typeface="TimesNewRoman"/>
                          <a:cs typeface="Times New Roman" pitchFamily="18" charset="0"/>
                        </a:rPr>
                        <a:t>( </a:t>
                      </a:r>
                      <a:r>
                        <a:rPr lang="ru-RU" sz="2200" b="1" dirty="0" err="1" smtClean="0">
                          <a:ln>
                            <a:solidFill>
                              <a:srgbClr val="C00000"/>
                            </a:solidFill>
                          </a:ln>
                          <a:solidFill>
                            <a:srgbClr val="C00000"/>
                          </a:solidFill>
                          <a:effectLst/>
                          <a:latin typeface="Times New Roman" pitchFamily="18" charset="0"/>
                          <a:ea typeface="TimesNewRoman"/>
                          <a:cs typeface="Times New Roman" pitchFamily="18" charset="0"/>
                        </a:rPr>
                        <a:t>від</a:t>
                      </a:r>
                      <a:r>
                        <a:rPr lang="ru-RU" sz="2200" b="1" dirty="0" smtClean="0">
                          <a:ln>
                            <a:solidFill>
                              <a:srgbClr val="C00000"/>
                            </a:solidFill>
                          </a:ln>
                          <a:solidFill>
                            <a:srgbClr val="C00000"/>
                          </a:solidFill>
                          <a:effectLst/>
                          <a:latin typeface="Times New Roman" pitchFamily="18" charset="0"/>
                          <a:ea typeface="TimesNewRoman"/>
                          <a:cs typeface="Times New Roman" pitchFamily="18" charset="0"/>
                        </a:rPr>
                        <a:t> </a:t>
                      </a:r>
                      <a:r>
                        <a:rPr lang="ru-RU" sz="2200" b="1" dirty="0" smtClean="0">
                          <a:ln>
                            <a:solidFill>
                              <a:srgbClr val="C00000"/>
                            </a:solidFill>
                          </a:ln>
                          <a:solidFill>
                            <a:srgbClr val="C00000"/>
                          </a:solidFill>
                          <a:effectLst/>
                          <a:latin typeface="Times New Roman" pitchFamily="18" charset="0"/>
                          <a:ea typeface="TimesNewRoman"/>
                          <a:cs typeface="Times New Roman" pitchFamily="18" charset="0"/>
                        </a:rPr>
                        <a:t>20-ти до 45-ти </a:t>
                      </a:r>
                      <a:r>
                        <a:rPr lang="ru-RU" sz="2200" b="1" dirty="0" err="1" smtClean="0">
                          <a:ln>
                            <a:solidFill>
                              <a:srgbClr val="C00000"/>
                            </a:solidFill>
                          </a:ln>
                          <a:solidFill>
                            <a:srgbClr val="C00000"/>
                          </a:solidFill>
                          <a:effectLst/>
                          <a:latin typeface="Times New Roman" pitchFamily="18" charset="0"/>
                          <a:ea typeface="TimesNewRoman"/>
                          <a:cs typeface="Times New Roman" pitchFamily="18" charset="0"/>
                        </a:rPr>
                        <a:t>хвилин</a:t>
                      </a:r>
                      <a:r>
                        <a:rPr lang="ru-RU" sz="2200" b="1" dirty="0" smtClean="0">
                          <a:ln>
                            <a:solidFill>
                              <a:srgbClr val="C00000"/>
                            </a:solidFill>
                          </a:ln>
                          <a:solidFill>
                            <a:srgbClr val="C00000"/>
                          </a:solidFill>
                          <a:effectLst/>
                          <a:latin typeface="Times New Roman" pitchFamily="18" charset="0"/>
                          <a:ea typeface="TimesNewRoman"/>
                          <a:cs typeface="Times New Roman" pitchFamily="18" charset="0"/>
                        </a:rPr>
                        <a:t> )</a:t>
                      </a:r>
                      <a:endParaRPr lang="ru-RU" sz="2200" b="1" dirty="0" smtClean="0">
                        <a:ln>
                          <a:solidFill>
                            <a:srgbClr val="C00000"/>
                          </a:solidFill>
                        </a:ln>
                        <a:solidFill>
                          <a:srgbClr val="C00000"/>
                        </a:solidFill>
                        <a:effectLst/>
                        <a:latin typeface="Times New Roman" pitchFamily="18" charset="0"/>
                        <a:ea typeface="TimesNew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2690317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671515" y="3562352"/>
            <a:ext cx="10863263" cy="1123712"/>
          </a:xfrm>
          <a:prstGeom prst="round2DiagRect">
            <a:avLst/>
          </a:prstGeom>
          <a:solidFill>
            <a:schemeClr val="accent1">
              <a:lumMod val="20000"/>
              <a:lumOff val="80000"/>
            </a:schemeClr>
          </a:solidFill>
          <a:ln w="38100">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a:spAutoFit/>
          </a:bodyPr>
          <a:lstStyle/>
          <a:p>
            <a:pPr indent="449263" algn="just">
              <a:defRPr/>
            </a:pPr>
            <a:r>
              <a:rPr lang="uk-UA" sz="2000" b="1">
                <a:solidFill>
                  <a:srgbClr val="632523"/>
                </a:solidFill>
                <a:latin typeface="Times New Roman" pitchFamily="18" charset="0"/>
                <a:cs typeface="Times New Roman" pitchFamily="18" charset="0"/>
              </a:rPr>
              <a:t>Індивідуально</a:t>
            </a:r>
            <a:r>
              <a:rPr lang="uk-UA" sz="2000" b="1">
                <a:solidFill>
                  <a:srgbClr val="002060"/>
                </a:solidFill>
                <a:latin typeface="Times New Roman" pitchFamily="18" charset="0"/>
                <a:cs typeface="Times New Roman" pitchFamily="18" charset="0"/>
              </a:rPr>
              <a:t> </a:t>
            </a:r>
            <a:r>
              <a:rPr lang="uk-UA" sz="2000" b="1">
                <a:solidFill>
                  <a:srgbClr val="632523"/>
                </a:solidFill>
                <a:latin typeface="Times New Roman" pitchFamily="18" charset="0"/>
                <a:cs typeface="Times New Roman" pitchFamily="18" charset="0"/>
              </a:rPr>
              <a:t>оцінюються</a:t>
            </a:r>
            <a:r>
              <a:rPr lang="uk-UA" sz="2000" b="1">
                <a:solidFill>
                  <a:srgbClr val="002060"/>
                </a:solidFill>
                <a:latin typeface="Times New Roman" pitchFamily="18" charset="0"/>
                <a:cs typeface="Times New Roman" pitchFamily="18" charset="0"/>
              </a:rPr>
              <a:t> </a:t>
            </a:r>
            <a:r>
              <a:rPr lang="uk-UA" sz="2000" b="1" i="1">
                <a:solidFill>
                  <a:srgbClr val="0033CC"/>
                </a:solidFill>
                <a:latin typeface="Times New Roman" pitchFamily="18" charset="0"/>
                <a:cs typeface="Times New Roman" pitchFamily="18" charset="0"/>
              </a:rPr>
              <a:t>говоріння</a:t>
            </a:r>
            <a:r>
              <a:rPr lang="uk-UA" sz="2000" b="1">
                <a:solidFill>
                  <a:srgbClr val="0033CC"/>
                </a:solidFill>
                <a:latin typeface="Times New Roman" pitchFamily="18" charset="0"/>
                <a:cs typeface="Times New Roman" pitchFamily="18" charset="0"/>
              </a:rPr>
              <a:t> (діалог, усний переказ, усний твір) і </a:t>
            </a:r>
            <a:r>
              <a:rPr lang="uk-UA" sz="2000" b="1" i="1">
                <a:solidFill>
                  <a:srgbClr val="0033CC"/>
                </a:solidFill>
                <a:latin typeface="Times New Roman" pitchFamily="18" charset="0"/>
                <a:cs typeface="Times New Roman" pitchFamily="18" charset="0"/>
              </a:rPr>
              <a:t>читання вголос</a:t>
            </a:r>
            <a:r>
              <a:rPr lang="uk-UA" sz="2000" b="1">
                <a:solidFill>
                  <a:srgbClr val="0033CC"/>
                </a:solidFill>
                <a:latin typeface="Times New Roman" pitchFamily="18" charset="0"/>
                <a:cs typeface="Times New Roman" pitchFamily="18" charset="0"/>
              </a:rPr>
              <a:t>. Для цих видів діяльності не відводять окремого уроку, проте відводять окрему колонку без дати на сторінці класного журналу «Облік навчальних досягнень». </a:t>
            </a:r>
            <a:endParaRPr lang="ru-RU" sz="1600" b="1">
              <a:solidFill>
                <a:srgbClr val="0033CC"/>
              </a:solidFill>
              <a:cs typeface="Times New Roman" pitchFamily="18" charset="0"/>
            </a:endParaRPr>
          </a:p>
        </p:txBody>
      </p:sp>
      <p:sp>
        <p:nvSpPr>
          <p:cNvPr id="133122" name="Прямоугольник 2"/>
          <p:cNvSpPr>
            <a:spLocks noChangeArrowheads="1"/>
          </p:cNvSpPr>
          <p:nvPr/>
        </p:nvSpPr>
        <p:spPr bwMode="auto">
          <a:xfrm>
            <a:off x="800100" y="508003"/>
            <a:ext cx="10691813" cy="954107"/>
          </a:xfrm>
          <a:prstGeom prst="rect">
            <a:avLst/>
          </a:prstGeom>
          <a:noFill/>
          <a:ln w="9525">
            <a:noFill/>
            <a:miter lim="800000"/>
            <a:headEnd/>
            <a:tailEnd/>
          </a:ln>
        </p:spPr>
        <p:txBody>
          <a:bodyPr>
            <a:spAutoFit/>
          </a:bodyPr>
          <a:lstStyle/>
          <a:p>
            <a:pPr indent="539750" algn="ctr"/>
            <a:r>
              <a:rPr lang="uk-UA" sz="28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Кількість </a:t>
            </a:r>
            <a:r>
              <a:rPr lang="uk-UA" sz="2800" b="1" i="1" dirty="0">
                <a:ln>
                  <a:solidFill>
                    <a:srgbClr val="C00000"/>
                  </a:solidFill>
                </a:ln>
                <a:solidFill>
                  <a:srgbClr val="C00000"/>
                </a:solidFill>
                <a:effectLst>
                  <a:glow rad="101600">
                    <a:srgbClr val="FFCCFF">
                      <a:alpha val="60000"/>
                    </a:srgbClr>
                  </a:glow>
                </a:effectLst>
                <a:latin typeface="Times New Roman" pitchFamily="18" charset="0"/>
                <a:cs typeface="Times New Roman" pitchFamily="18" charset="0"/>
              </a:rPr>
              <a:t>фронтальних</a:t>
            </a:r>
            <a:r>
              <a:rPr lang="uk-UA" sz="2800" b="1" dirty="0">
                <a:ln>
                  <a:solidFill>
                    <a:srgbClr val="C00000"/>
                  </a:solidFill>
                </a:ln>
                <a:solidFill>
                  <a:srgbClr val="C00000"/>
                </a:solidFill>
                <a:effectLst>
                  <a:glow rad="101600">
                    <a:srgbClr val="FFCCFF">
                      <a:alpha val="60000"/>
                    </a:srgbClr>
                  </a:glow>
                </a:effectLst>
                <a:latin typeface="Times New Roman" pitchFamily="18" charset="0"/>
                <a:cs typeface="Times New Roman" pitchFamily="18" charset="0"/>
              </a:rPr>
              <a:t> </a:t>
            </a:r>
            <a:r>
              <a:rPr lang="uk-UA" sz="28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та </a:t>
            </a:r>
            <a:r>
              <a:rPr lang="uk-UA" sz="2800" b="1" i="1" dirty="0">
                <a:ln>
                  <a:solidFill>
                    <a:srgbClr val="C00000"/>
                  </a:solidFill>
                </a:ln>
                <a:solidFill>
                  <a:srgbClr val="C00000"/>
                </a:solidFill>
                <a:effectLst>
                  <a:glow rad="101600">
                    <a:srgbClr val="FFCCFF">
                      <a:alpha val="60000"/>
                    </a:srgbClr>
                  </a:glow>
                </a:effectLst>
                <a:latin typeface="Times New Roman" pitchFamily="18" charset="0"/>
                <a:cs typeface="Times New Roman" pitchFamily="18" charset="0"/>
              </a:rPr>
              <a:t>індивідуальних</a:t>
            </a:r>
            <a:r>
              <a:rPr lang="uk-UA" sz="2800" b="1" dirty="0">
                <a:ln>
                  <a:solidFill>
                    <a:srgbClr val="C00000"/>
                  </a:solidFill>
                </a:ln>
                <a:solidFill>
                  <a:srgbClr val="C00000"/>
                </a:solidFill>
                <a:effectLst>
                  <a:glow rad="101600">
                    <a:srgbClr val="FFCCFF">
                      <a:alpha val="60000"/>
                    </a:srgbClr>
                  </a:glow>
                </a:effectLst>
                <a:latin typeface="Times New Roman" pitchFamily="18" charset="0"/>
                <a:cs typeface="Times New Roman" pitchFamily="18" charset="0"/>
              </a:rPr>
              <a:t> </a:t>
            </a:r>
            <a:r>
              <a:rPr lang="uk-UA" sz="28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видів </a:t>
            </a:r>
            <a:endParaRPr lang="uk-UA" sz="28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endParaRPr>
          </a:p>
          <a:p>
            <a:pPr indent="539750" algn="ctr"/>
            <a:r>
              <a:rPr lang="uk-UA" sz="2800" b="1" dirty="0" smtClean="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контрольних </a:t>
            </a:r>
            <a:r>
              <a:rPr lang="uk-UA" sz="2800" b="1" dirty="0">
                <a:ln>
                  <a:solidFill>
                    <a:srgbClr val="C00000"/>
                  </a:solidFill>
                </a:ln>
                <a:solidFill>
                  <a:srgbClr val="C00000"/>
                </a:solidFill>
                <a:effectLst>
                  <a:glow rad="101600">
                    <a:srgbClr val="FFFF00">
                      <a:alpha val="60000"/>
                    </a:srgbClr>
                  </a:glow>
                </a:effectLst>
                <a:latin typeface="Times New Roman" pitchFamily="18" charset="0"/>
                <a:cs typeface="Times New Roman" pitchFamily="18" charset="0"/>
              </a:rPr>
              <a:t>робіт з української мови </a:t>
            </a:r>
          </a:p>
        </p:txBody>
      </p:sp>
      <p:sp>
        <p:nvSpPr>
          <p:cNvPr id="4" name="Прямоугольник 3"/>
          <p:cNvSpPr/>
          <p:nvPr/>
        </p:nvSpPr>
        <p:spPr>
          <a:xfrm>
            <a:off x="714374" y="1462088"/>
            <a:ext cx="10777539" cy="400110"/>
          </a:xfrm>
          <a:prstGeom prst="rect">
            <a:avLst/>
          </a:prstGeom>
        </p:spPr>
        <p:txBody>
          <a:bodyPr>
            <a:spAutoFit/>
          </a:bodyPr>
          <a:lstStyle/>
          <a:p>
            <a:pPr indent="539750" algn="ctr">
              <a:defRPr/>
            </a:pPr>
            <a:r>
              <a:rPr lang="uk-UA" sz="2000" i="1" dirty="0">
                <a:effectLst>
                  <a:outerShdw blurRad="38100" dist="38100" dir="2700000" algn="tl">
                    <a:srgbClr val="FFFFFF"/>
                  </a:outerShdw>
                </a:effectLst>
                <a:latin typeface="Times New Roman" pitchFamily="18" charset="0"/>
                <a:cs typeface="Times New Roman" pitchFamily="18" charset="0"/>
              </a:rPr>
              <a:t>у</a:t>
            </a:r>
            <a:r>
              <a:rPr lang="uk-UA" sz="2000" i="1" dirty="0" smtClean="0">
                <a:effectLst>
                  <a:outerShdw blurRad="38100" dist="38100" dir="2700000" algn="tl">
                    <a:srgbClr val="FFFFFF"/>
                  </a:outerShdw>
                </a:effectLst>
                <a:latin typeface="Times New Roman" pitchFamily="18" charset="0"/>
                <a:cs typeface="Times New Roman" pitchFamily="18" charset="0"/>
              </a:rPr>
              <a:t> закладах загальної середньої освіти </a:t>
            </a:r>
            <a:r>
              <a:rPr lang="uk-UA" sz="2000" i="1" dirty="0">
                <a:effectLst>
                  <a:outerShdw blurRad="38100" dist="38100" dir="2700000" algn="tl">
                    <a:srgbClr val="FFFFFF"/>
                  </a:outerShdw>
                </a:effectLst>
                <a:latin typeface="Times New Roman" pitchFamily="18" charset="0"/>
                <a:cs typeface="Times New Roman" pitchFamily="18" charset="0"/>
              </a:rPr>
              <a:t>з українською мовою навчання </a:t>
            </a:r>
          </a:p>
        </p:txBody>
      </p:sp>
      <p:sp>
        <p:nvSpPr>
          <p:cNvPr id="5" name="Прямоугольник с двумя скругленными противолежащими углами 4"/>
          <p:cNvSpPr/>
          <p:nvPr/>
        </p:nvSpPr>
        <p:spPr>
          <a:xfrm>
            <a:off x="800100" y="2212977"/>
            <a:ext cx="10541000" cy="1123712"/>
          </a:xfrm>
          <a:prstGeom prst="round2DiagRect">
            <a:avLst/>
          </a:prstGeom>
          <a:solidFill>
            <a:schemeClr val="accent1">
              <a:lumMod val="20000"/>
              <a:lumOff val="80000"/>
            </a:schemeClr>
          </a:solidFill>
          <a:ln w="38100">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uk-UA" sz="2000" b="1" dirty="0">
                <a:solidFill>
                  <a:srgbClr val="0033CC"/>
                </a:solidFill>
                <a:latin typeface="Times New Roman" pitchFamily="18" charset="0"/>
                <a:cs typeface="Times New Roman" pitchFamily="18" charset="0"/>
              </a:rPr>
              <a:t> </a:t>
            </a:r>
            <a:r>
              <a:rPr lang="uk-UA" sz="2000" b="1" dirty="0">
                <a:solidFill>
                  <a:srgbClr val="632523"/>
                </a:solidFill>
                <a:latin typeface="Times New Roman" pitchFamily="18" charset="0"/>
                <a:cs typeface="Times New Roman" pitchFamily="18" charset="0"/>
              </a:rPr>
              <a:t>Фронтально оцінюються </a:t>
            </a:r>
            <a:r>
              <a:rPr lang="uk-UA" sz="2000" b="1" dirty="0" smtClean="0">
                <a:solidFill>
                  <a:srgbClr val="0033CC"/>
                </a:solidFill>
                <a:latin typeface="Times New Roman" pitchFamily="18" charset="0"/>
                <a:cs typeface="Times New Roman" pitchFamily="18" charset="0"/>
              </a:rPr>
              <a:t>диктант</a:t>
            </a:r>
            <a:r>
              <a:rPr lang="uk-UA" sz="2000" b="1" dirty="0">
                <a:solidFill>
                  <a:srgbClr val="0033CC"/>
                </a:solidFill>
                <a:latin typeface="Times New Roman" pitchFamily="18" charset="0"/>
                <a:cs typeface="Times New Roman" pitchFamily="18" charset="0"/>
              </a:rPr>
              <a:t>, письмовий переказ і письмовий твір  (навчальні чи контрольні види робіт), </a:t>
            </a:r>
            <a:r>
              <a:rPr lang="uk-UA" sz="2000" b="1" dirty="0" smtClean="0">
                <a:solidFill>
                  <a:srgbClr val="0033CC"/>
                </a:solidFill>
                <a:latin typeface="Times New Roman" pitchFamily="18" charset="0"/>
                <a:cs typeface="Times New Roman" pitchFamily="18" charset="0"/>
              </a:rPr>
              <a:t> мовні </a:t>
            </a:r>
            <a:r>
              <a:rPr lang="uk-UA" sz="2000" b="1" dirty="0">
                <a:solidFill>
                  <a:srgbClr val="0033CC"/>
                </a:solidFill>
                <a:latin typeface="Times New Roman" pitchFamily="18" charset="0"/>
                <a:cs typeface="Times New Roman" pitchFamily="18" charset="0"/>
              </a:rPr>
              <a:t>знання й уміння, запис яких здійснюється на сторінці класного журналу «Зміст уроку». </a:t>
            </a:r>
            <a:r>
              <a:rPr lang="uk-UA" sz="2000" b="1" dirty="0" smtClean="0">
                <a:solidFill>
                  <a:srgbClr val="0033CC"/>
                </a:solidFill>
                <a:latin typeface="Times New Roman" pitchFamily="18" charset="0"/>
                <a:cs typeface="Times New Roman" pitchFamily="18" charset="0"/>
              </a:rPr>
              <a:t> </a:t>
            </a:r>
            <a:endParaRPr lang="ru-RU" sz="2000" b="1" dirty="0">
              <a:solidFill>
                <a:srgbClr val="0033CC"/>
              </a:solidFill>
              <a:cs typeface="Times New Roman" pitchFamily="18" charset="0"/>
            </a:endParaRPr>
          </a:p>
        </p:txBody>
      </p:sp>
      <p:sp>
        <p:nvSpPr>
          <p:cNvPr id="133125" name="Скругленный прямоугольник 5"/>
          <p:cNvSpPr>
            <a:spLocks noChangeArrowheads="1"/>
          </p:cNvSpPr>
          <p:nvPr/>
        </p:nvSpPr>
        <p:spPr bwMode="auto">
          <a:xfrm>
            <a:off x="6073777" y="5013326"/>
            <a:ext cx="5380039" cy="1634490"/>
          </a:xfrm>
          <a:prstGeom prst="roundRect">
            <a:avLst>
              <a:gd name="adj" fmla="val 16667"/>
            </a:avLst>
          </a:prstGeom>
          <a:solidFill>
            <a:srgbClr val="F2EC76"/>
          </a:solidFill>
          <a:ln w="9525">
            <a:solidFill>
              <a:srgbClr val="FFC000"/>
            </a:solidFill>
            <a:round/>
            <a:headEnd/>
            <a:tailEnd/>
          </a:ln>
        </p:spPr>
        <p:txBody>
          <a:bodyPr>
            <a:spAutoFit/>
          </a:bodyPr>
          <a:lstStyle/>
          <a:p>
            <a:pPr indent="449263" algn="just"/>
            <a:r>
              <a:rPr lang="uk-UA">
                <a:latin typeface="Times New Roman" pitchFamily="18" charset="0"/>
                <a:cs typeface="Times New Roman" pitchFamily="18" charset="0"/>
              </a:rPr>
              <a:t>У </a:t>
            </a:r>
            <a:r>
              <a:rPr lang="uk-UA" b="1" u="sng">
                <a:solidFill>
                  <a:srgbClr val="FF0000"/>
                </a:solidFill>
                <a:latin typeface="Times New Roman" pitchFamily="18" charset="0"/>
                <a:cs typeface="Times New Roman" pitchFamily="18" charset="0"/>
              </a:rPr>
              <a:t>ІІ семестрі </a:t>
            </a:r>
            <a:r>
              <a:rPr lang="uk-UA">
                <a:latin typeface="Times New Roman" pitchFamily="18" charset="0"/>
                <a:cs typeface="Times New Roman" pitchFamily="18" charset="0"/>
              </a:rPr>
              <a:t>проводять оцінювання таких видів мовленнєвої діяльності, як </a:t>
            </a:r>
            <a:r>
              <a:rPr lang="uk-UA" b="1">
                <a:latin typeface="Times New Roman" pitchFamily="18" charset="0"/>
                <a:cs typeface="Times New Roman" pitchFamily="18" charset="0"/>
              </a:rPr>
              <a:t>усний</a:t>
            </a:r>
            <a:r>
              <a:rPr lang="uk-UA" b="1" i="1">
                <a:latin typeface="Times New Roman" pitchFamily="18" charset="0"/>
                <a:cs typeface="Times New Roman" pitchFamily="18" charset="0"/>
              </a:rPr>
              <a:t> </a:t>
            </a:r>
            <a:r>
              <a:rPr lang="uk-UA" b="1">
                <a:latin typeface="Times New Roman" pitchFamily="18" charset="0"/>
                <a:cs typeface="Times New Roman" pitchFamily="18" charset="0"/>
              </a:rPr>
              <a:t>твір і читання вголос</a:t>
            </a:r>
            <a:r>
              <a:rPr lang="uk-UA" b="1" i="1">
                <a:latin typeface="Times New Roman" pitchFamily="18" charset="0"/>
                <a:cs typeface="Times New Roman" pitchFamily="18" charset="0"/>
              </a:rPr>
              <a:t>, </a:t>
            </a:r>
            <a:r>
              <a:rPr lang="uk-UA">
                <a:latin typeface="Times New Roman" pitchFamily="18" charset="0"/>
                <a:cs typeface="Times New Roman" pitchFamily="18" charset="0"/>
              </a:rPr>
              <a:t>яке здійснюється у 5–9 класах. Повторне оцінювання чотирьох видів мовленнєвої діяльності не проводять.</a:t>
            </a:r>
            <a:endParaRPr lang="ru-RU" sz="1400">
              <a:latin typeface="Calibri" pitchFamily="34" charset="0"/>
              <a:cs typeface="Times New Roman" pitchFamily="18" charset="0"/>
            </a:endParaRPr>
          </a:p>
        </p:txBody>
      </p:sp>
      <p:sp>
        <p:nvSpPr>
          <p:cNvPr id="7" name="Скругленный прямоугольник 6"/>
          <p:cNvSpPr/>
          <p:nvPr/>
        </p:nvSpPr>
        <p:spPr>
          <a:xfrm>
            <a:off x="800101" y="5013328"/>
            <a:ext cx="4932363" cy="1328023"/>
          </a:xfrm>
          <a:prstGeom prst="roundRect">
            <a:avLst/>
          </a:prstGeom>
          <a:solidFill>
            <a:srgbClr val="F2EC76"/>
          </a:solidFill>
          <a:ln>
            <a:solidFill>
              <a:srgbClr val="FFC000"/>
            </a:solidFill>
          </a:ln>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uk-UA" dirty="0">
                <a:solidFill>
                  <a:srgbClr val="000000"/>
                </a:solidFill>
                <a:latin typeface="Times New Roman" pitchFamily="18" charset="0"/>
                <a:cs typeface="Times New Roman" pitchFamily="18" charset="0"/>
              </a:rPr>
              <a:t>        У </a:t>
            </a:r>
            <a:r>
              <a:rPr lang="uk-UA" b="1" u="sng" dirty="0">
                <a:solidFill>
                  <a:srgbClr val="FF0000"/>
                </a:solidFill>
                <a:latin typeface="Times New Roman" pitchFamily="18" charset="0"/>
                <a:cs typeface="Times New Roman" pitchFamily="18" charset="0"/>
              </a:rPr>
              <a:t>І семестрі </a:t>
            </a:r>
            <a:r>
              <a:rPr lang="uk-UA" dirty="0">
                <a:solidFill>
                  <a:srgbClr val="000000"/>
                </a:solidFill>
                <a:latin typeface="Times New Roman" pitchFamily="18" charset="0"/>
                <a:cs typeface="Times New Roman" pitchFamily="18" charset="0"/>
              </a:rPr>
              <a:t>проводять  оцінювання 2 видів мовленнєвої діяльності (</a:t>
            </a:r>
            <a:r>
              <a:rPr lang="uk-UA" b="1" dirty="0">
                <a:solidFill>
                  <a:srgbClr val="000000"/>
                </a:solidFill>
                <a:latin typeface="Times New Roman" pitchFamily="18" charset="0"/>
                <a:cs typeface="Times New Roman" pitchFamily="18" charset="0"/>
              </a:rPr>
              <a:t>усний переказ, діалог</a:t>
            </a:r>
            <a:r>
              <a:rPr lang="uk-UA" dirty="0">
                <a:solidFill>
                  <a:srgbClr val="000000"/>
                </a:solidFill>
                <a:latin typeface="Times New Roman" pitchFamily="18" charset="0"/>
                <a:cs typeface="Times New Roman" pitchFamily="18" charset="0"/>
              </a:rPr>
              <a:t>), результати оцінювання виставляють у колонку без дати й ураховують у </a:t>
            </a:r>
            <a:r>
              <a:rPr lang="en-US" dirty="0" smtClean="0">
                <a:solidFill>
                  <a:srgbClr val="000000"/>
                </a:solidFill>
                <a:latin typeface="Times New Roman" pitchFamily="18" charset="0"/>
                <a:cs typeface="Times New Roman" pitchFamily="18" charset="0"/>
              </a:rPr>
              <a:t>c</a:t>
            </a:r>
            <a:r>
              <a:rPr lang="uk-UA" dirty="0" err="1" smtClean="0">
                <a:solidFill>
                  <a:srgbClr val="000000"/>
                </a:solidFill>
                <a:latin typeface="Times New Roman" pitchFamily="18" charset="0"/>
                <a:cs typeface="Times New Roman" pitchFamily="18" charset="0"/>
              </a:rPr>
              <a:t>еместрову</a:t>
            </a:r>
            <a:r>
              <a:rPr lang="uk-UA" dirty="0" smtClean="0">
                <a:solidFill>
                  <a:srgbClr val="000000"/>
                </a:solidFill>
                <a:latin typeface="Times New Roman" pitchFamily="18" charset="0"/>
                <a:cs typeface="Times New Roman" pitchFamily="18" charset="0"/>
              </a:rPr>
              <a:t>.</a:t>
            </a:r>
            <a:endParaRPr lang="ru-RU"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xmlns="" val="191200619"/>
              </p:ext>
            </p:extLst>
          </p:nvPr>
        </p:nvGraphicFramePr>
        <p:xfrm>
          <a:off x="443345" y="1249680"/>
          <a:ext cx="11249895" cy="5372798"/>
        </p:xfrm>
        <a:graphic>
          <a:graphicData uri="http://schemas.openxmlformats.org/drawingml/2006/table">
            <a:tbl>
              <a:tblPr firstRow="1" firstCol="1" bandRow="1" bandCol="1">
                <a:tableStyleId>{5C22544A-7EE6-4342-B048-85BDC9FD1C3A}</a:tableStyleId>
              </a:tblPr>
              <a:tblGrid>
                <a:gridCol w="3007928"/>
                <a:gridCol w="773223"/>
                <a:gridCol w="1066811"/>
                <a:gridCol w="762468"/>
                <a:gridCol w="761391"/>
                <a:gridCol w="762468"/>
                <a:gridCol w="1066811"/>
                <a:gridCol w="762468"/>
                <a:gridCol w="762468"/>
                <a:gridCol w="718376"/>
                <a:gridCol w="805483"/>
              </a:tblGrid>
              <a:tr h="335800">
                <a:tc>
                  <a:txBody>
                    <a:bodyPr/>
                    <a:lstStyle/>
                    <a:p>
                      <a:pPr algn="ctr">
                        <a:lnSpc>
                          <a:spcPct val="115000"/>
                        </a:lnSpc>
                        <a:spcAft>
                          <a:spcPts val="0"/>
                        </a:spcAft>
                      </a:pPr>
                      <a:r>
                        <a:rPr lang="uk-UA" sz="1900" b="1" dirty="0">
                          <a:effectLst/>
                          <a:latin typeface="Times New Roman" pitchFamily="18" charset="0"/>
                          <a:cs typeface="Times New Roman" pitchFamily="18" charset="0"/>
                        </a:rPr>
                        <a:t> </a:t>
                      </a:r>
                      <a:endParaRPr lang="uk-UA" sz="1900" b="1" dirty="0">
                        <a:effectLst/>
                        <a:latin typeface="Times New Roman" pitchFamily="18" charset="0"/>
                        <a:ea typeface="Times New Roman"/>
                        <a:cs typeface="Times New Roman" pitchFamily="18" charset="0"/>
                      </a:endParaRPr>
                    </a:p>
                  </a:txBody>
                  <a:tcPr marL="68580" marR="68580" marT="0" marB="0" anchor="ctr"/>
                </a:tc>
                <a:tc gridSpan="2">
                  <a:txBody>
                    <a:bodyPr/>
                    <a:lstStyle/>
                    <a:p>
                      <a:pPr algn="ctr">
                        <a:lnSpc>
                          <a:spcPct val="115000"/>
                        </a:lnSpc>
                        <a:spcAft>
                          <a:spcPts val="0"/>
                        </a:spcAft>
                      </a:pPr>
                      <a:r>
                        <a:rPr lang="uk-UA" sz="1900" b="1" dirty="0">
                          <a:ln>
                            <a:solidFill>
                              <a:srgbClr val="FFFF00"/>
                            </a:solidFill>
                          </a:ln>
                          <a:solidFill>
                            <a:srgbClr val="FFFF00"/>
                          </a:solidFill>
                          <a:effectLst/>
                          <a:latin typeface="Times New Roman" pitchFamily="18" charset="0"/>
                          <a:cs typeface="Times New Roman" pitchFamily="18" charset="0"/>
                        </a:rPr>
                        <a:t>5 кл.</a:t>
                      </a:r>
                      <a:endParaRPr lang="uk-UA" sz="19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1900" b="1" dirty="0">
                          <a:ln>
                            <a:solidFill>
                              <a:srgbClr val="FFFF00"/>
                            </a:solidFill>
                          </a:ln>
                          <a:solidFill>
                            <a:srgbClr val="FFFF00"/>
                          </a:solidFill>
                          <a:effectLst/>
                          <a:latin typeface="Times New Roman" pitchFamily="18" charset="0"/>
                          <a:cs typeface="Times New Roman" pitchFamily="18" charset="0"/>
                        </a:rPr>
                        <a:t>6 кл.</a:t>
                      </a:r>
                      <a:endParaRPr lang="uk-UA" sz="19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1900" b="1" dirty="0">
                          <a:ln>
                            <a:solidFill>
                              <a:srgbClr val="FFFF00"/>
                            </a:solidFill>
                          </a:ln>
                          <a:solidFill>
                            <a:srgbClr val="FFFF00"/>
                          </a:solidFill>
                          <a:effectLst/>
                          <a:latin typeface="Times New Roman" pitchFamily="18" charset="0"/>
                          <a:cs typeface="Times New Roman" pitchFamily="18" charset="0"/>
                        </a:rPr>
                        <a:t>7 кл.</a:t>
                      </a:r>
                      <a:endParaRPr lang="uk-UA" sz="19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1900" b="1" dirty="0">
                          <a:ln>
                            <a:solidFill>
                              <a:srgbClr val="FFFF00"/>
                            </a:solidFill>
                          </a:ln>
                          <a:solidFill>
                            <a:srgbClr val="FFFF00"/>
                          </a:solidFill>
                          <a:effectLst/>
                          <a:latin typeface="Times New Roman" pitchFamily="18" charset="0"/>
                          <a:cs typeface="Times New Roman" pitchFamily="18" charset="0"/>
                        </a:rPr>
                        <a:t>8 кл.</a:t>
                      </a:r>
                      <a:endParaRPr lang="uk-UA" sz="19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algn="ctr">
                        <a:lnSpc>
                          <a:spcPct val="115000"/>
                        </a:lnSpc>
                        <a:spcAft>
                          <a:spcPts val="0"/>
                        </a:spcAft>
                      </a:pPr>
                      <a:r>
                        <a:rPr lang="uk-UA" sz="1900" b="1" dirty="0">
                          <a:ln>
                            <a:solidFill>
                              <a:srgbClr val="FFFF00"/>
                            </a:solidFill>
                          </a:ln>
                          <a:solidFill>
                            <a:srgbClr val="FFFF00"/>
                          </a:solidFill>
                          <a:effectLst/>
                          <a:latin typeface="Times New Roman" pitchFamily="18" charset="0"/>
                          <a:cs typeface="Times New Roman" pitchFamily="18" charset="0"/>
                        </a:rPr>
                        <a:t>9 кл.</a:t>
                      </a:r>
                      <a:endParaRPr lang="uk-UA" sz="19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r>
              <a:tr h="335800">
                <a:tc>
                  <a:txBody>
                    <a:bodyPr/>
                    <a:lstStyle/>
                    <a:p>
                      <a:pPr algn="ctr">
                        <a:lnSpc>
                          <a:spcPct val="115000"/>
                        </a:lnSpc>
                        <a:spcAft>
                          <a:spcPts val="0"/>
                        </a:spcAft>
                      </a:pPr>
                      <a:r>
                        <a:rPr lang="uk-UA" sz="1900" b="1">
                          <a:effectLst/>
                          <a:latin typeface="Times New Roman" pitchFamily="18" charset="0"/>
                          <a:cs typeface="Times New Roman" pitchFamily="18" charset="0"/>
                        </a:rPr>
                        <a:t>Усього годин</a:t>
                      </a:r>
                      <a:endParaRPr lang="uk-UA" sz="1900" b="1">
                        <a:effectLst/>
                        <a:latin typeface="Times New Roman" pitchFamily="18" charset="0"/>
                        <a:ea typeface="Times New Roman"/>
                        <a:cs typeface="Times New Roman" pitchFamily="18" charset="0"/>
                      </a:endParaRPr>
                    </a:p>
                  </a:txBody>
                  <a:tcPr marL="68580" marR="68580" marT="0" marB="0" anchor="ctr"/>
                </a:tc>
                <a:tc gridSpan="2">
                  <a:txBody>
                    <a:bodyPr/>
                    <a:lstStyle/>
                    <a:p>
                      <a:pPr algn="ctr">
                        <a:lnSpc>
                          <a:spcPct val="115000"/>
                        </a:lnSpc>
                        <a:spcAft>
                          <a:spcPts val="0"/>
                        </a:spcAft>
                      </a:pPr>
                      <a:r>
                        <a:rPr lang="uk-UA" sz="1900" b="1">
                          <a:effectLst/>
                          <a:latin typeface="Times New Roman" pitchFamily="18" charset="0"/>
                          <a:cs typeface="Times New Roman" pitchFamily="18" charset="0"/>
                        </a:rPr>
                        <a:t>122 </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122</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88</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70</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70</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r>
              <a:tr h="335800">
                <a:tc>
                  <a:txBody>
                    <a:bodyPr/>
                    <a:lstStyle/>
                    <a:p>
                      <a:pPr algn="ctr">
                        <a:lnSpc>
                          <a:spcPct val="115000"/>
                        </a:lnSpc>
                        <a:spcAft>
                          <a:spcPts val="0"/>
                        </a:spcAft>
                      </a:pPr>
                      <a:r>
                        <a:rPr lang="uk-UA" sz="1900" b="1">
                          <a:effectLst/>
                          <a:latin typeface="Times New Roman" pitchFamily="18" charset="0"/>
                          <a:cs typeface="Times New Roman" pitchFamily="18" charset="0"/>
                        </a:rPr>
                        <a:t>Години з РМ</a:t>
                      </a:r>
                      <a:endParaRPr lang="uk-UA" sz="1900" b="1">
                        <a:effectLst/>
                        <a:latin typeface="Times New Roman" pitchFamily="18" charset="0"/>
                        <a:ea typeface="Times New Roman"/>
                        <a:cs typeface="Times New Roman" pitchFamily="18" charset="0"/>
                      </a:endParaRPr>
                    </a:p>
                  </a:txBody>
                  <a:tcPr marL="68580" marR="68580" marT="0" marB="0"/>
                </a:tc>
                <a:tc gridSpan="2">
                  <a:txBody>
                    <a:bodyPr/>
                    <a:lstStyle/>
                    <a:p>
                      <a:pPr algn="ctr">
                        <a:lnSpc>
                          <a:spcPct val="115000"/>
                        </a:lnSpc>
                        <a:spcAft>
                          <a:spcPts val="0"/>
                        </a:spcAft>
                      </a:pPr>
                      <a:r>
                        <a:rPr lang="uk-UA" sz="1900" b="1">
                          <a:effectLst/>
                          <a:latin typeface="Times New Roman" pitchFamily="18" charset="0"/>
                          <a:cs typeface="Times New Roman" pitchFamily="18" charset="0"/>
                        </a:rPr>
                        <a:t>24 </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23</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22</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16</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gridSpan="2">
                  <a:txBody>
                    <a:bodyPr/>
                    <a:lstStyle/>
                    <a:p>
                      <a:pPr indent="-27305" algn="ctr">
                        <a:lnSpc>
                          <a:spcPct val="115000"/>
                        </a:lnSpc>
                        <a:spcAft>
                          <a:spcPts val="0"/>
                        </a:spcAft>
                      </a:pPr>
                      <a:r>
                        <a:rPr lang="uk-UA" sz="1900" b="1">
                          <a:effectLst/>
                          <a:latin typeface="Times New Roman" pitchFamily="18" charset="0"/>
                          <a:cs typeface="Times New Roman" pitchFamily="18" charset="0"/>
                        </a:rPr>
                        <a:t>19</a:t>
                      </a:r>
                      <a:endParaRPr lang="uk-UA" sz="1900" b="1">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r>
              <a:tr h="335800">
                <a:tc>
                  <a:txBody>
                    <a:bodyPr/>
                    <a:lstStyle/>
                    <a:p>
                      <a:pPr algn="ctr">
                        <a:lnSpc>
                          <a:spcPct val="115000"/>
                        </a:lnSpc>
                        <a:spcAft>
                          <a:spcPts val="0"/>
                        </a:spcAft>
                      </a:pPr>
                      <a:r>
                        <a:rPr lang="uk-UA" sz="1900" b="1">
                          <a:effectLst/>
                          <a:latin typeface="Times New Roman" pitchFamily="18" charset="0"/>
                          <a:cs typeface="Times New Roman" pitchFamily="18" charset="0"/>
                        </a:rPr>
                        <a:t> </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ІІ</a:t>
                      </a:r>
                      <a:endParaRPr lang="uk-UA" sz="1900" b="1">
                        <a:effectLst/>
                        <a:latin typeface="Times New Roman" pitchFamily="18" charset="0"/>
                        <a:ea typeface="Times New Roman"/>
                        <a:cs typeface="Times New Roman" pitchFamily="18" charset="0"/>
                      </a:endParaRPr>
                    </a:p>
                  </a:txBody>
                  <a:tcPr marL="68580" marR="68580" marT="0" marB="0" anchor="ctr"/>
                </a:tc>
              </a:tr>
              <a:tr h="335800">
                <a:tc gridSpan="11">
                  <a:txBody>
                    <a:bodyPr/>
                    <a:lstStyle/>
                    <a:p>
                      <a:pPr algn="ctr">
                        <a:lnSpc>
                          <a:spcPct val="115000"/>
                        </a:lnSpc>
                        <a:spcAft>
                          <a:spcPts val="0"/>
                        </a:spcAft>
                      </a:pPr>
                      <a:r>
                        <a:rPr lang="uk-UA" sz="1900" b="1" dirty="0">
                          <a:ln>
                            <a:solidFill>
                              <a:srgbClr val="00FF00"/>
                            </a:solidFill>
                          </a:ln>
                          <a:solidFill>
                            <a:srgbClr val="00FF00"/>
                          </a:solidFill>
                          <a:effectLst/>
                          <a:latin typeface="Times New Roman" pitchFamily="18" charset="0"/>
                          <a:cs typeface="Times New Roman" pitchFamily="18" charset="0"/>
                        </a:rPr>
                        <a:t>Фронтальні види контрольних робіт</a:t>
                      </a:r>
                      <a:endParaRPr lang="uk-UA" sz="19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35800">
                <a:tc>
                  <a:txBody>
                    <a:bodyPr/>
                    <a:lstStyle/>
                    <a:p>
                      <a:pPr algn="l">
                        <a:lnSpc>
                          <a:spcPct val="115000"/>
                        </a:lnSpc>
                        <a:spcAft>
                          <a:spcPts val="0"/>
                        </a:spcAft>
                      </a:pPr>
                      <a:r>
                        <a:rPr lang="uk-UA" sz="1900" b="1" dirty="0">
                          <a:effectLst/>
                          <a:latin typeface="Times New Roman" pitchFamily="18" charset="0"/>
                          <a:cs typeface="Times New Roman" pitchFamily="18" charset="0"/>
                        </a:rPr>
                        <a:t>Перевірка мовної теми</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4</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4</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4</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4</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3</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3</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2</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2</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2</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2</a:t>
                      </a:r>
                      <a:endParaRPr lang="uk-UA" sz="1900" b="1">
                        <a:effectLst/>
                        <a:latin typeface="Times New Roman" pitchFamily="18" charset="0"/>
                        <a:ea typeface="Times New Roman"/>
                        <a:cs typeface="Times New Roman" pitchFamily="18" charset="0"/>
                      </a:endParaRPr>
                    </a:p>
                  </a:txBody>
                  <a:tcPr marL="68580" marR="68580" marT="0" marB="0" anchor="ctr"/>
                </a:tc>
              </a:tr>
              <a:tr h="335800">
                <a:tc>
                  <a:txBody>
                    <a:bodyPr/>
                    <a:lstStyle/>
                    <a:p>
                      <a:pPr algn="l">
                        <a:lnSpc>
                          <a:spcPct val="115000"/>
                        </a:lnSpc>
                        <a:spcAft>
                          <a:spcPts val="0"/>
                        </a:spcAft>
                      </a:pPr>
                      <a:r>
                        <a:rPr lang="uk-UA" sz="1900" b="1" dirty="0">
                          <a:effectLst/>
                          <a:latin typeface="Times New Roman" pitchFamily="18" charset="0"/>
                          <a:cs typeface="Times New Roman" pitchFamily="18" charset="0"/>
                        </a:rPr>
                        <a:t>Письмо: Переказ</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r>
              <a:tr h="335800">
                <a:tc>
                  <a:txBody>
                    <a:bodyPr/>
                    <a:lstStyle/>
                    <a:p>
                      <a:pPr algn="l">
                        <a:lnSpc>
                          <a:spcPct val="115000"/>
                        </a:lnSpc>
                        <a:spcAft>
                          <a:spcPts val="0"/>
                        </a:spcAft>
                      </a:pPr>
                      <a:r>
                        <a:rPr lang="uk-UA" sz="1900" b="1" dirty="0">
                          <a:effectLst/>
                          <a:latin typeface="Times New Roman" pitchFamily="18" charset="0"/>
                          <a:cs typeface="Times New Roman" pitchFamily="18" charset="0"/>
                        </a:rPr>
                        <a:t>               Твір</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r>
              <a:tr h="671599">
                <a:tc>
                  <a:txBody>
                    <a:bodyPr/>
                    <a:lstStyle/>
                    <a:p>
                      <a:pPr algn="l">
                        <a:lnSpc>
                          <a:spcPct val="115000"/>
                        </a:lnSpc>
                        <a:spcAft>
                          <a:spcPts val="0"/>
                        </a:spcAft>
                      </a:pPr>
                      <a:r>
                        <a:rPr lang="uk-UA" sz="1900" b="1" dirty="0">
                          <a:effectLst/>
                          <a:latin typeface="Times New Roman" pitchFamily="18" charset="0"/>
                          <a:cs typeface="Times New Roman" pitchFamily="18" charset="0"/>
                        </a:rPr>
                        <a:t>Правопис:</a:t>
                      </a:r>
                    </a:p>
                    <a:p>
                      <a:pPr marL="547370" algn="l">
                        <a:lnSpc>
                          <a:spcPct val="115000"/>
                        </a:lnSpc>
                        <a:spcAft>
                          <a:spcPts val="0"/>
                        </a:spcAft>
                      </a:pPr>
                      <a:r>
                        <a:rPr lang="uk-UA" sz="1900" b="1" dirty="0">
                          <a:effectLst/>
                          <a:latin typeface="Times New Roman" pitchFamily="18" charset="0"/>
                          <a:cs typeface="Times New Roman" pitchFamily="18" charset="0"/>
                        </a:rPr>
                        <a:t>диктант</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r>
              <a:tr h="335800">
                <a:tc gridSpan="11">
                  <a:txBody>
                    <a:bodyPr/>
                    <a:lstStyle/>
                    <a:p>
                      <a:pPr algn="ctr">
                        <a:lnSpc>
                          <a:spcPct val="115000"/>
                        </a:lnSpc>
                        <a:spcAft>
                          <a:spcPts val="0"/>
                        </a:spcAft>
                      </a:pPr>
                      <a:r>
                        <a:rPr lang="uk-UA" sz="1900" b="1" dirty="0">
                          <a:ln>
                            <a:solidFill>
                              <a:srgbClr val="00FF00"/>
                            </a:solidFill>
                          </a:ln>
                          <a:solidFill>
                            <a:srgbClr val="00FF00"/>
                          </a:solidFill>
                          <a:effectLst/>
                          <a:latin typeface="Times New Roman" pitchFamily="18" charset="0"/>
                          <a:cs typeface="Times New Roman" pitchFamily="18" charset="0"/>
                        </a:rPr>
                        <a:t>Індивідуальні види контрольних робіт</a:t>
                      </a:r>
                      <a:endParaRPr lang="uk-UA" sz="19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671599">
                <a:tc>
                  <a:txBody>
                    <a:bodyPr/>
                    <a:lstStyle/>
                    <a:p>
                      <a:pPr algn="l">
                        <a:lnSpc>
                          <a:spcPct val="115000"/>
                        </a:lnSpc>
                        <a:spcAft>
                          <a:spcPts val="0"/>
                        </a:spcAft>
                      </a:pPr>
                      <a:r>
                        <a:rPr lang="uk-UA" sz="1900" b="1" dirty="0">
                          <a:effectLst/>
                          <a:latin typeface="Times New Roman" pitchFamily="18" charset="0"/>
                          <a:cs typeface="Times New Roman" pitchFamily="18" charset="0"/>
                        </a:rPr>
                        <a:t>Говоріння: </a:t>
                      </a:r>
                    </a:p>
                    <a:p>
                      <a:pPr marL="186690" algn="l">
                        <a:lnSpc>
                          <a:spcPct val="115000"/>
                        </a:lnSpc>
                        <a:spcAft>
                          <a:spcPts val="0"/>
                        </a:spcAft>
                      </a:pPr>
                      <a:r>
                        <a:rPr lang="uk-UA" sz="1900" b="1" dirty="0">
                          <a:effectLst/>
                          <a:latin typeface="Times New Roman" pitchFamily="18" charset="0"/>
                          <a:cs typeface="Times New Roman" pitchFamily="18" charset="0"/>
                        </a:rPr>
                        <a:t>  діалог</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dirty="0">
                          <a:effectLst/>
                          <a:latin typeface="Times New Roman" pitchFamily="18" charset="0"/>
                          <a:cs typeface="Times New Roman" pitchFamily="18" charset="0"/>
                        </a:rPr>
                        <a:t>-</a:t>
                      </a:r>
                      <a:endParaRPr lang="uk-UA" sz="1900" b="1" dirty="0">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dirty="0">
                          <a:effectLst/>
                          <a:latin typeface="Times New Roman" pitchFamily="18" charset="0"/>
                          <a:cs typeface="Times New Roman" pitchFamily="18" charset="0"/>
                        </a:rPr>
                        <a:t>1</a:t>
                      </a:r>
                      <a:endParaRPr lang="uk-UA" sz="1900" b="1" dirty="0">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r>
              <a:tr h="335800">
                <a:tc>
                  <a:txBody>
                    <a:bodyPr/>
                    <a:lstStyle/>
                    <a:p>
                      <a:pPr marL="186690" algn="l">
                        <a:lnSpc>
                          <a:spcPct val="115000"/>
                        </a:lnSpc>
                        <a:spcAft>
                          <a:spcPts val="0"/>
                        </a:spcAft>
                      </a:pPr>
                      <a:r>
                        <a:rPr lang="uk-UA" sz="1900" b="1" dirty="0">
                          <a:effectLst/>
                          <a:latin typeface="Times New Roman" pitchFamily="18" charset="0"/>
                          <a:cs typeface="Times New Roman" pitchFamily="18" charset="0"/>
                        </a:rPr>
                        <a:t> усний переказ</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r>
              <a:tr h="335800">
                <a:tc>
                  <a:txBody>
                    <a:bodyPr/>
                    <a:lstStyle/>
                    <a:p>
                      <a:pPr marL="186690" algn="l">
                        <a:lnSpc>
                          <a:spcPct val="115000"/>
                        </a:lnSpc>
                        <a:spcAft>
                          <a:spcPts val="0"/>
                        </a:spcAft>
                      </a:pPr>
                      <a:r>
                        <a:rPr lang="uk-UA" sz="1900" b="1" dirty="0">
                          <a:effectLst/>
                          <a:latin typeface="Times New Roman" pitchFamily="18" charset="0"/>
                          <a:cs typeface="Times New Roman" pitchFamily="18" charset="0"/>
                        </a:rPr>
                        <a:t> усний твір</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r>
              <a:tr h="335800">
                <a:tc>
                  <a:txBody>
                    <a:bodyPr/>
                    <a:lstStyle/>
                    <a:p>
                      <a:pPr marL="186690" algn="l">
                        <a:lnSpc>
                          <a:spcPct val="115000"/>
                        </a:lnSpc>
                        <a:spcAft>
                          <a:spcPts val="0"/>
                        </a:spcAft>
                      </a:pPr>
                      <a:r>
                        <a:rPr lang="uk-UA" sz="1900" b="1" dirty="0">
                          <a:effectLst/>
                          <a:latin typeface="Times New Roman" pitchFamily="18" charset="0"/>
                          <a:cs typeface="Times New Roman" pitchFamily="18" charset="0"/>
                        </a:rPr>
                        <a:t> читання вголос</a:t>
                      </a:r>
                      <a:endParaRPr lang="uk-UA" sz="19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a:effectLst/>
                          <a:latin typeface="Times New Roman" pitchFamily="18" charset="0"/>
                          <a:cs typeface="Times New Roman" pitchFamily="18" charset="0"/>
                        </a:rPr>
                        <a:t>1</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1900" b="1">
                          <a:effectLst/>
                          <a:latin typeface="Times New Roman" pitchFamily="18" charset="0"/>
                          <a:cs typeface="Times New Roman" pitchFamily="18" charset="0"/>
                        </a:rPr>
                        <a:t>-</a:t>
                      </a:r>
                      <a:endParaRPr lang="uk-UA" sz="1900" b="1">
                        <a:effectLst/>
                        <a:latin typeface="Times New Roman" pitchFamily="18" charset="0"/>
                        <a:ea typeface="Times New Roman"/>
                        <a:cs typeface="Times New Roman" pitchFamily="18" charset="0"/>
                      </a:endParaRPr>
                    </a:p>
                  </a:txBody>
                  <a:tcPr marL="68580" marR="68580" marT="0" marB="0" anchor="ctr"/>
                </a:tc>
                <a:tc>
                  <a:txBody>
                    <a:bodyPr/>
                    <a:lstStyle/>
                    <a:p>
                      <a:pPr indent="-27305" algn="ctr">
                        <a:lnSpc>
                          <a:spcPct val="115000"/>
                        </a:lnSpc>
                        <a:spcAft>
                          <a:spcPts val="0"/>
                        </a:spcAft>
                      </a:pPr>
                      <a:r>
                        <a:rPr lang="uk-UA" sz="1900" b="1" dirty="0">
                          <a:effectLst/>
                          <a:latin typeface="Times New Roman" pitchFamily="18" charset="0"/>
                          <a:cs typeface="Times New Roman" pitchFamily="18" charset="0"/>
                        </a:rPr>
                        <a:t>1</a:t>
                      </a:r>
                      <a:endParaRPr lang="uk-UA" sz="1900" b="1" dirty="0">
                        <a:effectLst/>
                        <a:latin typeface="Times New Roman" pitchFamily="18" charset="0"/>
                        <a:ea typeface="Times New Roman"/>
                        <a:cs typeface="Times New Roman" pitchFamily="18" charset="0"/>
                      </a:endParaRPr>
                    </a:p>
                  </a:txBody>
                  <a:tcPr marL="68580" marR="68580" marT="0" marB="0" anchor="ctr"/>
                </a:tc>
              </a:tr>
            </a:tbl>
          </a:graphicData>
        </a:graphic>
      </p:graphicFrame>
      <p:sp>
        <p:nvSpPr>
          <p:cNvPr id="3" name="Прямокутник 2"/>
          <p:cNvSpPr/>
          <p:nvPr/>
        </p:nvSpPr>
        <p:spPr>
          <a:xfrm>
            <a:off x="803564" y="362638"/>
            <a:ext cx="10709563" cy="954107"/>
          </a:xfrm>
          <a:prstGeom prst="rect">
            <a:avLst/>
          </a:prstGeom>
          <a:noFill/>
        </p:spPr>
        <p:txBody>
          <a:bodyPr wrap="square">
            <a:spAutoFit/>
          </a:bodyPr>
          <a:lstStyle/>
          <a:p>
            <a:pPr algn="ctr"/>
            <a:r>
              <a:rPr lang="uk-UA" sz="2800" b="1" dirty="0">
                <a:ln>
                  <a:solidFill>
                    <a:srgbClr val="C00000"/>
                  </a:solidFill>
                </a:ln>
                <a:solidFill>
                  <a:schemeClr val="accent2">
                    <a:lumMod val="75000"/>
                  </a:schemeClr>
                </a:solidFill>
                <a:effectLst>
                  <a:glow rad="101600">
                    <a:srgbClr val="FFFF00">
                      <a:alpha val="60000"/>
                    </a:srgbClr>
                  </a:glow>
                </a:effectLst>
              </a:rPr>
              <a:t>Фронтальні та індивідуальні види контрольних робіт </a:t>
            </a:r>
            <a:endParaRPr lang="uk-UA" sz="2800" b="1" dirty="0" smtClean="0">
              <a:ln>
                <a:solidFill>
                  <a:srgbClr val="C00000"/>
                </a:solidFill>
              </a:ln>
              <a:solidFill>
                <a:schemeClr val="accent2">
                  <a:lumMod val="75000"/>
                </a:schemeClr>
              </a:solidFill>
              <a:effectLst>
                <a:glow rad="101600">
                  <a:srgbClr val="FFFF00">
                    <a:alpha val="60000"/>
                  </a:srgbClr>
                </a:glow>
              </a:effectLst>
            </a:endParaRPr>
          </a:p>
          <a:p>
            <a:pPr algn="ctr"/>
            <a:r>
              <a:rPr lang="uk-UA" sz="2800" b="1" i="1" dirty="0" smtClean="0">
                <a:ln>
                  <a:solidFill>
                    <a:srgbClr val="C00000"/>
                  </a:solidFill>
                </a:ln>
                <a:solidFill>
                  <a:srgbClr val="C00000"/>
                </a:solidFill>
                <a:effectLst>
                  <a:glow rad="101600">
                    <a:srgbClr val="FFCCFF">
                      <a:alpha val="60000"/>
                    </a:srgbClr>
                  </a:glow>
                </a:effectLst>
              </a:rPr>
              <a:t>у </a:t>
            </a:r>
            <a:r>
              <a:rPr lang="uk-UA" sz="2800" b="1" i="1" dirty="0">
                <a:ln>
                  <a:solidFill>
                    <a:srgbClr val="C00000"/>
                  </a:solidFill>
                </a:ln>
                <a:solidFill>
                  <a:srgbClr val="C00000"/>
                </a:solidFill>
                <a:effectLst>
                  <a:glow rad="101600">
                    <a:srgbClr val="FFCCFF">
                      <a:alpha val="60000"/>
                    </a:srgbClr>
                  </a:glow>
                </a:effectLst>
              </a:rPr>
              <a:t>5-9 класах</a:t>
            </a:r>
            <a:endParaRPr lang="uk-UA" sz="2800" dirty="0">
              <a:ln>
                <a:solidFill>
                  <a:srgbClr val="C00000"/>
                </a:solidFill>
              </a:ln>
              <a:solidFill>
                <a:srgbClr val="C00000"/>
              </a:solidFill>
              <a:effectLst>
                <a:glow rad="101600">
                  <a:srgbClr val="FFCCFF">
                    <a:alpha val="60000"/>
                  </a:srgbClr>
                </a:glow>
              </a:effectLst>
            </a:endParaRPr>
          </a:p>
        </p:txBody>
      </p:sp>
    </p:spTree>
    <p:extLst>
      <p:ext uri="{BB962C8B-B14F-4D97-AF65-F5344CB8AC3E}">
        <p14:creationId xmlns:p14="http://schemas.microsoft.com/office/powerpoint/2010/main" xmlns="" val="3463177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62001" y="598166"/>
            <a:ext cx="10709563" cy="954107"/>
          </a:xfrm>
          <a:prstGeom prst="rect">
            <a:avLst/>
          </a:prstGeom>
        </p:spPr>
        <p:txBody>
          <a:bodyPr wrap="square">
            <a:spAutoFit/>
          </a:bodyPr>
          <a:lstStyle/>
          <a:p>
            <a:pPr algn="ctr"/>
            <a:r>
              <a:rPr lang="uk-UA" sz="2800" b="1" dirty="0">
                <a:ln>
                  <a:solidFill>
                    <a:srgbClr val="C00000"/>
                  </a:solidFill>
                </a:ln>
                <a:solidFill>
                  <a:srgbClr val="C00000"/>
                </a:solidFill>
                <a:effectLst>
                  <a:glow rad="101600">
                    <a:srgbClr val="FFFF00">
                      <a:alpha val="60000"/>
                    </a:srgbClr>
                  </a:glow>
                </a:effectLst>
              </a:rPr>
              <a:t>Фронтальні та індивідуальні види контрольних робіт </a:t>
            </a:r>
            <a:endParaRPr lang="uk-UA" sz="2800" b="1" dirty="0" smtClean="0">
              <a:ln>
                <a:solidFill>
                  <a:srgbClr val="C00000"/>
                </a:solidFill>
              </a:ln>
              <a:solidFill>
                <a:srgbClr val="C00000"/>
              </a:solidFill>
              <a:effectLst>
                <a:glow rad="101600">
                  <a:srgbClr val="FFFF00">
                    <a:alpha val="60000"/>
                  </a:srgbClr>
                </a:glow>
              </a:effectLst>
            </a:endParaRPr>
          </a:p>
          <a:p>
            <a:pPr algn="ctr"/>
            <a:r>
              <a:rPr lang="uk-UA" sz="2800" b="1" i="1" dirty="0" smtClean="0">
                <a:ln>
                  <a:solidFill>
                    <a:srgbClr val="C00000"/>
                  </a:solidFill>
                </a:ln>
                <a:solidFill>
                  <a:srgbClr val="C00000"/>
                </a:solidFill>
                <a:effectLst>
                  <a:glow rad="101600">
                    <a:srgbClr val="FFCCFF">
                      <a:alpha val="60000"/>
                    </a:srgbClr>
                  </a:glow>
                </a:effectLst>
              </a:rPr>
              <a:t>у </a:t>
            </a:r>
            <a:r>
              <a:rPr lang="uk-UA" sz="2800" b="1" i="1" dirty="0">
                <a:ln>
                  <a:solidFill>
                    <a:srgbClr val="C00000"/>
                  </a:solidFill>
                </a:ln>
                <a:solidFill>
                  <a:srgbClr val="C00000"/>
                </a:solidFill>
                <a:effectLst>
                  <a:glow rad="101600">
                    <a:srgbClr val="FFCCFF">
                      <a:alpha val="60000"/>
                    </a:srgbClr>
                  </a:glow>
                </a:effectLst>
              </a:rPr>
              <a:t>10 класі </a:t>
            </a:r>
            <a:endParaRPr lang="uk-UA" sz="2800" dirty="0">
              <a:ln>
                <a:solidFill>
                  <a:srgbClr val="C00000"/>
                </a:solidFill>
              </a:ln>
              <a:solidFill>
                <a:srgbClr val="C00000"/>
              </a:solidFill>
              <a:effectLst>
                <a:glow rad="101600">
                  <a:srgbClr val="FFCCFF">
                    <a:alpha val="60000"/>
                  </a:srgbClr>
                </a:glow>
              </a:effectLst>
            </a:endParaRPr>
          </a:p>
        </p:txBody>
      </p:sp>
      <p:graphicFrame>
        <p:nvGraphicFramePr>
          <p:cNvPr id="3" name="Таблиця 2"/>
          <p:cNvGraphicFramePr>
            <a:graphicFrameLocks noGrp="1"/>
          </p:cNvGraphicFramePr>
          <p:nvPr>
            <p:extLst>
              <p:ext uri="{D42A27DB-BD31-4B8C-83A1-F6EECF244321}">
                <p14:modId xmlns:p14="http://schemas.microsoft.com/office/powerpoint/2010/main" xmlns="" val="3419836730"/>
              </p:ext>
            </p:extLst>
          </p:nvPr>
        </p:nvGraphicFramePr>
        <p:xfrm>
          <a:off x="762000" y="1552269"/>
          <a:ext cx="10820400" cy="4931660"/>
        </p:xfrm>
        <a:graphic>
          <a:graphicData uri="http://schemas.openxmlformats.org/drawingml/2006/table">
            <a:tbl>
              <a:tblPr firstRow="1" firstCol="1" bandRow="1" bandCol="1">
                <a:tableStyleId>{5C22544A-7EE6-4342-B048-85BDC9FD1C3A}</a:tableStyleId>
              </a:tblPr>
              <a:tblGrid>
                <a:gridCol w="3208620"/>
                <a:gridCol w="1492651"/>
                <a:gridCol w="2090975"/>
                <a:gridCol w="1642231"/>
                <a:gridCol w="2385923"/>
              </a:tblGrid>
              <a:tr h="374135">
                <a:tc>
                  <a:txBody>
                    <a:bodyPr/>
                    <a:lstStyle/>
                    <a:p>
                      <a:pPr algn="ctr">
                        <a:lnSpc>
                          <a:spcPct val="107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Рівень</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gridSpan="2">
                  <a:txBody>
                    <a:bodyPr/>
                    <a:lstStyle/>
                    <a:p>
                      <a:pPr algn="ctr">
                        <a:lnSpc>
                          <a:spcPct val="107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Рівень стандарту</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07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Філологічний рівень</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r>
              <a:tr h="374135">
                <a:tc gridSpan="5">
                  <a:txBody>
                    <a:bodyPr/>
                    <a:lstStyle/>
                    <a:p>
                      <a:pPr algn="ctr">
                        <a:lnSpc>
                          <a:spcPct val="107000"/>
                        </a:lnSpc>
                        <a:spcAft>
                          <a:spcPts val="0"/>
                        </a:spcAft>
                      </a:pPr>
                      <a:r>
                        <a:rPr lang="uk-UA" sz="2000" b="1" dirty="0">
                          <a:ln>
                            <a:solidFill>
                              <a:srgbClr val="00FF00"/>
                            </a:solidFill>
                          </a:ln>
                          <a:solidFill>
                            <a:srgbClr val="00FF00"/>
                          </a:solidFill>
                          <a:effectLst/>
                          <a:latin typeface="Times New Roman" pitchFamily="18" charset="0"/>
                          <a:cs typeface="Times New Roman" pitchFamily="18" charset="0"/>
                        </a:rPr>
                        <a:t>Фронтальні види контрольних робіт</a:t>
                      </a:r>
                      <a:endParaRPr lang="uk-UA" sz="20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74135">
                <a:tc>
                  <a:txBody>
                    <a:bodyPr/>
                    <a:lstStyle/>
                    <a:p>
                      <a:pPr algn="l">
                        <a:lnSpc>
                          <a:spcPct val="107000"/>
                        </a:lnSpc>
                        <a:spcAft>
                          <a:spcPts val="0"/>
                        </a:spcAft>
                      </a:pPr>
                      <a:r>
                        <a:rPr lang="uk-UA" sz="2000" b="1">
                          <a:effectLst/>
                          <a:latin typeface="Times New Roman" pitchFamily="18" charset="0"/>
                          <a:cs typeface="Times New Roman" pitchFamily="18" charset="0"/>
                        </a:rPr>
                        <a:t>Форми контролю</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І</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ІІ</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tc>
              </a:tr>
              <a:tr h="374135">
                <a:tc>
                  <a:txBody>
                    <a:bodyPr/>
                    <a:lstStyle/>
                    <a:p>
                      <a:pPr algn="l">
                        <a:lnSpc>
                          <a:spcPct val="107000"/>
                        </a:lnSpc>
                        <a:spcAft>
                          <a:spcPts val="0"/>
                        </a:spcAft>
                      </a:pPr>
                      <a:r>
                        <a:rPr lang="uk-UA" sz="2000" b="1">
                          <a:effectLst/>
                          <a:latin typeface="Times New Roman" pitchFamily="18" charset="0"/>
                          <a:cs typeface="Times New Roman" pitchFamily="18" charset="0"/>
                        </a:rPr>
                        <a:t>Перевірка мовної теми</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2</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tc>
              </a:tr>
              <a:tr h="767543">
                <a:tc>
                  <a:txBody>
                    <a:bodyPr/>
                    <a:lstStyle/>
                    <a:p>
                      <a:pPr algn="l">
                        <a:lnSpc>
                          <a:spcPct val="107000"/>
                        </a:lnSpc>
                        <a:spcAft>
                          <a:spcPts val="0"/>
                        </a:spcAft>
                      </a:pPr>
                      <a:r>
                        <a:rPr lang="uk-UA" sz="2000" b="1">
                          <a:effectLst/>
                          <a:latin typeface="Times New Roman" pitchFamily="18" charset="0"/>
                          <a:cs typeface="Times New Roman" pitchFamily="18" charset="0"/>
                        </a:rPr>
                        <a:t>Письмо: </a:t>
                      </a:r>
                    </a:p>
                    <a:p>
                      <a:pPr marL="222250" algn="l">
                        <a:lnSpc>
                          <a:spcPct val="107000"/>
                        </a:lnSpc>
                        <a:spcAft>
                          <a:spcPts val="0"/>
                        </a:spcAft>
                      </a:pPr>
                      <a:r>
                        <a:rPr lang="uk-UA" sz="2000" b="1">
                          <a:effectLst/>
                          <a:latin typeface="Times New Roman" pitchFamily="18" charset="0"/>
                          <a:cs typeface="Times New Roman" pitchFamily="18" charset="0"/>
                        </a:rPr>
                        <a:t>есе</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 </a:t>
                      </a:r>
                    </a:p>
                    <a:p>
                      <a:pPr algn="ctr">
                        <a:lnSpc>
                          <a:spcPct val="107000"/>
                        </a:lnSpc>
                        <a:spcAft>
                          <a:spcPts val="0"/>
                        </a:spcAft>
                      </a:pPr>
                      <a:r>
                        <a:rPr lang="uk-UA" sz="2000" b="1" dirty="0">
                          <a:effectLst/>
                          <a:latin typeface="Times New Roman" pitchFamily="18" charset="0"/>
                          <a:cs typeface="Times New Roman" pitchFamily="18" charset="0"/>
                        </a:rPr>
                        <a:t>3</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r>
              <a:tr h="374135">
                <a:tc>
                  <a:txBody>
                    <a:bodyPr/>
                    <a:lstStyle/>
                    <a:p>
                      <a:pPr marL="180340" algn="l">
                        <a:lnSpc>
                          <a:spcPct val="107000"/>
                        </a:lnSpc>
                        <a:spcAft>
                          <a:spcPts val="0"/>
                        </a:spcAft>
                      </a:pPr>
                      <a:r>
                        <a:rPr lang="uk-UA" sz="2000" b="1">
                          <a:effectLst/>
                          <a:latin typeface="Times New Roman" pitchFamily="18" charset="0"/>
                          <a:cs typeface="Times New Roman" pitchFamily="18" charset="0"/>
                        </a:rPr>
                        <a:t>переказ</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r>
              <a:tr h="374135">
                <a:tc>
                  <a:txBody>
                    <a:bodyPr/>
                    <a:lstStyle/>
                    <a:p>
                      <a:pPr marL="180340" algn="l">
                        <a:lnSpc>
                          <a:spcPct val="107000"/>
                        </a:lnSpc>
                        <a:spcAft>
                          <a:spcPts val="0"/>
                        </a:spcAft>
                      </a:pPr>
                      <a:r>
                        <a:rPr lang="uk-UA" sz="2000" b="1" dirty="0">
                          <a:effectLst/>
                          <a:latin typeface="Times New Roman" pitchFamily="18" charset="0"/>
                          <a:cs typeface="Times New Roman" pitchFamily="18" charset="0"/>
                        </a:rPr>
                        <a:t>твір</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tc>
              </a:tr>
              <a:tr h="374135">
                <a:tc gridSpan="5">
                  <a:txBody>
                    <a:bodyPr/>
                    <a:lstStyle/>
                    <a:p>
                      <a:pPr algn="ctr">
                        <a:lnSpc>
                          <a:spcPct val="107000"/>
                        </a:lnSpc>
                        <a:spcAft>
                          <a:spcPts val="0"/>
                        </a:spcAft>
                      </a:pPr>
                      <a:r>
                        <a:rPr lang="uk-UA" sz="2000" b="1" dirty="0">
                          <a:ln>
                            <a:solidFill>
                              <a:srgbClr val="00FF00"/>
                            </a:solidFill>
                          </a:ln>
                          <a:solidFill>
                            <a:srgbClr val="00FF00"/>
                          </a:solidFill>
                          <a:effectLst/>
                          <a:latin typeface="Times New Roman" pitchFamily="18" charset="0"/>
                          <a:cs typeface="Times New Roman" pitchFamily="18" charset="0"/>
                        </a:rPr>
                        <a:t>Індивідуальні види контрольних робіт</a:t>
                      </a:r>
                      <a:endParaRPr lang="uk-UA" sz="20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796902">
                <a:tc>
                  <a:txBody>
                    <a:bodyPr/>
                    <a:lstStyle/>
                    <a:p>
                      <a:pPr algn="l">
                        <a:lnSpc>
                          <a:spcPct val="115000"/>
                        </a:lnSpc>
                        <a:spcAft>
                          <a:spcPts val="0"/>
                        </a:spcAft>
                      </a:pPr>
                      <a:r>
                        <a:rPr lang="uk-UA" sz="2000" b="1">
                          <a:effectLst/>
                          <a:latin typeface="Times New Roman" pitchFamily="18" charset="0"/>
                          <a:cs typeface="Times New Roman" pitchFamily="18" charset="0"/>
                        </a:rPr>
                        <a:t>Говоріння:</a:t>
                      </a:r>
                    </a:p>
                    <a:p>
                      <a:pPr marL="180340" algn="l">
                        <a:lnSpc>
                          <a:spcPct val="107000"/>
                        </a:lnSpc>
                        <a:spcAft>
                          <a:spcPts val="0"/>
                        </a:spcAft>
                      </a:pPr>
                      <a:r>
                        <a:rPr lang="uk-UA" sz="2000" b="1">
                          <a:effectLst/>
                          <a:latin typeface="Times New Roman" pitchFamily="18" charset="0"/>
                          <a:cs typeface="Times New Roman" pitchFamily="18" charset="0"/>
                        </a:rPr>
                        <a:t>  діалог</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 </a:t>
                      </a:r>
                    </a:p>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 </a:t>
                      </a:r>
                    </a:p>
                    <a:p>
                      <a:pPr algn="ctr">
                        <a:lnSpc>
                          <a:spcPct val="107000"/>
                        </a:lnSpc>
                        <a:spcAft>
                          <a:spcPts val="0"/>
                        </a:spcAft>
                      </a:pPr>
                      <a:r>
                        <a:rPr lang="uk-UA" sz="2000" b="1" dirty="0">
                          <a:effectLst/>
                          <a:latin typeface="Times New Roman" pitchFamily="18" charset="0"/>
                          <a:cs typeface="Times New Roman" pitchFamily="18" charset="0"/>
                        </a:rPr>
                        <a:t>-</a:t>
                      </a:r>
                      <a:endParaRPr lang="uk-UA" sz="2000" b="1" dirty="0">
                        <a:effectLst/>
                        <a:latin typeface="Times New Roman" pitchFamily="18" charset="0"/>
                        <a:ea typeface="Times New Roman"/>
                        <a:cs typeface="Times New Roman" pitchFamily="18" charset="0"/>
                      </a:endParaRPr>
                    </a:p>
                  </a:txBody>
                  <a:tcPr marL="68580" marR="68580" marT="0" marB="0"/>
                </a:tc>
              </a:tr>
              <a:tr h="374135">
                <a:tc>
                  <a:txBody>
                    <a:bodyPr/>
                    <a:lstStyle/>
                    <a:p>
                      <a:pPr marL="180340" algn="l">
                        <a:lnSpc>
                          <a:spcPct val="107000"/>
                        </a:lnSpc>
                        <a:spcAft>
                          <a:spcPts val="0"/>
                        </a:spcAft>
                      </a:pPr>
                      <a:r>
                        <a:rPr lang="uk-UA" sz="2000" b="1">
                          <a:effectLst/>
                          <a:latin typeface="Times New Roman" pitchFamily="18" charset="0"/>
                          <a:cs typeface="Times New Roman" pitchFamily="18" charset="0"/>
                        </a:rPr>
                        <a:t>усний переказ</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a:t>
                      </a:r>
                      <a:endParaRPr lang="uk-UA" sz="2000" b="1" dirty="0">
                        <a:effectLst/>
                        <a:latin typeface="Times New Roman" pitchFamily="18" charset="0"/>
                        <a:ea typeface="Times New Roman"/>
                        <a:cs typeface="Times New Roman" pitchFamily="18" charset="0"/>
                      </a:endParaRPr>
                    </a:p>
                  </a:txBody>
                  <a:tcPr marL="68580" marR="68580" marT="0" marB="0"/>
                </a:tc>
              </a:tr>
              <a:tr h="374135">
                <a:tc>
                  <a:txBody>
                    <a:bodyPr/>
                    <a:lstStyle/>
                    <a:p>
                      <a:pPr marL="180340" algn="l">
                        <a:lnSpc>
                          <a:spcPct val="107000"/>
                        </a:lnSpc>
                        <a:spcAft>
                          <a:spcPts val="0"/>
                        </a:spcAft>
                      </a:pPr>
                      <a:r>
                        <a:rPr lang="uk-UA" sz="2000" b="1" dirty="0">
                          <a:effectLst/>
                          <a:latin typeface="Times New Roman" pitchFamily="18" charset="0"/>
                          <a:cs typeface="Times New Roman" pitchFamily="18" charset="0"/>
                        </a:rPr>
                        <a:t>уний твір</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07000"/>
                        </a:lnSpc>
                        <a:spcAft>
                          <a:spcPts val="0"/>
                        </a:spcAf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2691259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62002" y="584312"/>
            <a:ext cx="10778836" cy="954107"/>
          </a:xfrm>
          <a:prstGeom prst="rect">
            <a:avLst/>
          </a:prstGeom>
        </p:spPr>
        <p:txBody>
          <a:bodyPr wrap="square">
            <a:spAutoFit/>
          </a:bodyPr>
          <a:lstStyle/>
          <a:p>
            <a:pPr algn="ctr"/>
            <a:r>
              <a:rPr lang="uk-UA" sz="2800" b="1" dirty="0">
                <a:ln>
                  <a:solidFill>
                    <a:srgbClr val="C00000"/>
                  </a:solidFill>
                </a:ln>
                <a:solidFill>
                  <a:srgbClr val="C00000"/>
                </a:solidFill>
                <a:effectLst>
                  <a:glow rad="101600">
                    <a:srgbClr val="FFFF00">
                      <a:alpha val="60000"/>
                    </a:srgbClr>
                  </a:glow>
                </a:effectLst>
              </a:rPr>
              <a:t>Фронтальні та індивідуальні види контрольних робіт </a:t>
            </a:r>
            <a:endParaRPr lang="uk-UA" sz="2800" b="1" dirty="0" smtClean="0">
              <a:ln>
                <a:solidFill>
                  <a:srgbClr val="C00000"/>
                </a:solidFill>
              </a:ln>
              <a:solidFill>
                <a:srgbClr val="C00000"/>
              </a:solidFill>
              <a:effectLst>
                <a:glow rad="101600">
                  <a:srgbClr val="FFFF00">
                    <a:alpha val="60000"/>
                  </a:srgbClr>
                </a:glow>
              </a:effectLst>
            </a:endParaRPr>
          </a:p>
          <a:p>
            <a:pPr algn="ctr"/>
            <a:r>
              <a:rPr lang="uk-UA" sz="2800" b="1" i="1" dirty="0" smtClean="0">
                <a:ln>
                  <a:solidFill>
                    <a:srgbClr val="C00000"/>
                  </a:solidFill>
                </a:ln>
                <a:solidFill>
                  <a:srgbClr val="C00000"/>
                </a:solidFill>
                <a:effectLst>
                  <a:glow rad="101600">
                    <a:srgbClr val="FFCCFF">
                      <a:alpha val="60000"/>
                    </a:srgbClr>
                  </a:glow>
                </a:effectLst>
              </a:rPr>
              <a:t>в </a:t>
            </a:r>
            <a:r>
              <a:rPr lang="uk-UA" sz="2800" b="1" i="1" dirty="0">
                <a:ln>
                  <a:solidFill>
                    <a:srgbClr val="C00000"/>
                  </a:solidFill>
                </a:ln>
                <a:solidFill>
                  <a:srgbClr val="C00000"/>
                </a:solidFill>
                <a:effectLst>
                  <a:glow rad="101600">
                    <a:srgbClr val="FFCCFF">
                      <a:alpha val="60000"/>
                    </a:srgbClr>
                  </a:glow>
                </a:effectLst>
              </a:rPr>
              <a:t>11 класі</a:t>
            </a:r>
            <a:endParaRPr lang="uk-UA" sz="2800" i="1" dirty="0">
              <a:ln>
                <a:solidFill>
                  <a:srgbClr val="C00000"/>
                </a:solidFill>
              </a:ln>
              <a:solidFill>
                <a:srgbClr val="C00000"/>
              </a:solidFill>
              <a:effectLst>
                <a:glow rad="101600">
                  <a:srgbClr val="FFCCFF">
                    <a:alpha val="60000"/>
                  </a:srgbClr>
                </a:glow>
              </a:effectLst>
            </a:endParaRPr>
          </a:p>
        </p:txBody>
      </p:sp>
      <p:graphicFrame>
        <p:nvGraphicFramePr>
          <p:cNvPr id="3" name="Таблиця 2"/>
          <p:cNvGraphicFramePr>
            <a:graphicFrameLocks noGrp="1"/>
          </p:cNvGraphicFramePr>
          <p:nvPr>
            <p:extLst>
              <p:ext uri="{D42A27DB-BD31-4B8C-83A1-F6EECF244321}">
                <p14:modId xmlns:p14="http://schemas.microsoft.com/office/powerpoint/2010/main" xmlns="" val="1832526728"/>
              </p:ext>
            </p:extLst>
          </p:nvPr>
        </p:nvGraphicFramePr>
        <p:xfrm>
          <a:off x="544226" y="1639669"/>
          <a:ext cx="11232141" cy="4982813"/>
        </p:xfrm>
        <a:graphic>
          <a:graphicData uri="http://schemas.openxmlformats.org/drawingml/2006/table">
            <a:tbl>
              <a:tblPr firstRow="1" firstCol="1" bandRow="1" bandCol="1">
                <a:tableStyleId>{5C22544A-7EE6-4342-B048-85BDC9FD1C3A}</a:tableStyleId>
              </a:tblPr>
              <a:tblGrid>
                <a:gridCol w="3287919"/>
                <a:gridCol w="1496140"/>
                <a:gridCol w="1048460"/>
                <a:gridCol w="1277579"/>
                <a:gridCol w="1415896"/>
                <a:gridCol w="1203671"/>
                <a:gridCol w="1502476"/>
              </a:tblGrid>
              <a:tr h="452983">
                <a:tc>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Рівні</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nchor="ctr"/>
                </a:tc>
                <a:tc gridSpan="2">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рівень стандарту</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академічний рівень</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gridSpan="2">
                  <a:txBody>
                    <a:bodyPr/>
                    <a:lstStyle/>
                    <a:p>
                      <a:pPr algn="ctr">
                        <a:lnSpc>
                          <a:spcPct val="115000"/>
                        </a:lnSpc>
                        <a:spcAft>
                          <a:spcPts val="0"/>
                        </a:spcAft>
                      </a:pPr>
                      <a:r>
                        <a:rPr lang="uk-UA" sz="2000" b="1" dirty="0">
                          <a:ln>
                            <a:solidFill>
                              <a:srgbClr val="FFFF00"/>
                            </a:solidFill>
                          </a:ln>
                          <a:solidFill>
                            <a:srgbClr val="FFFF00"/>
                          </a:solidFill>
                          <a:effectLst/>
                          <a:latin typeface="Times New Roman" pitchFamily="18" charset="0"/>
                          <a:cs typeface="Times New Roman" pitchFamily="18" charset="0"/>
                        </a:rPr>
                        <a:t>філологічний рівень</a:t>
                      </a:r>
                      <a:endParaRPr lang="uk-UA" sz="2000" b="1" dirty="0">
                        <a:ln>
                          <a:solidFill>
                            <a:srgbClr val="FFFF00"/>
                          </a:solidFill>
                        </a:ln>
                        <a:solidFill>
                          <a:srgbClr val="FF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r>
              <a:tr h="452983">
                <a:tc>
                  <a:txBody>
                    <a:bodyPr/>
                    <a:lstStyle/>
                    <a:p>
                      <a:pPr algn="ctr">
                        <a:lnSpc>
                          <a:spcPct val="115000"/>
                        </a:lnSpc>
                        <a:spcAft>
                          <a:spcPts val="0"/>
                        </a:spcAft>
                      </a:pPr>
                      <a:r>
                        <a:rPr lang="uk-UA" sz="2000" b="1">
                          <a:effectLst/>
                          <a:latin typeface="Times New Roman" pitchFamily="18" charset="0"/>
                          <a:cs typeface="Times New Roman" pitchFamily="18" charset="0"/>
                        </a:rPr>
                        <a:t>Семестри</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ІІ</a:t>
                      </a:r>
                      <a:endParaRPr lang="uk-UA" sz="2000" b="1">
                        <a:effectLst/>
                        <a:latin typeface="Times New Roman" pitchFamily="18" charset="0"/>
                        <a:ea typeface="Times New Roman"/>
                        <a:cs typeface="Times New Roman" pitchFamily="18" charset="0"/>
                      </a:endParaRPr>
                    </a:p>
                  </a:txBody>
                  <a:tcPr marL="68580" marR="68580" marT="0" marB="0" anchor="ctr"/>
                </a:tc>
              </a:tr>
              <a:tr h="452983">
                <a:tc gridSpan="7">
                  <a:txBody>
                    <a:bodyPr/>
                    <a:lstStyle/>
                    <a:p>
                      <a:pPr algn="ctr">
                        <a:lnSpc>
                          <a:spcPct val="115000"/>
                        </a:lnSpc>
                        <a:spcAft>
                          <a:spcPts val="0"/>
                        </a:spcAft>
                      </a:pPr>
                      <a:r>
                        <a:rPr lang="uk-UA" sz="2000" b="1" dirty="0">
                          <a:ln>
                            <a:solidFill>
                              <a:srgbClr val="00FF00"/>
                            </a:solidFill>
                          </a:ln>
                          <a:solidFill>
                            <a:srgbClr val="00FF00"/>
                          </a:solidFill>
                          <a:effectLst/>
                          <a:latin typeface="Times New Roman" pitchFamily="18" charset="0"/>
                          <a:cs typeface="Times New Roman" pitchFamily="18" charset="0"/>
                        </a:rPr>
                        <a:t>Фронтальні види контрольних робіт</a:t>
                      </a:r>
                      <a:endParaRPr lang="uk-UA" sz="20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52983">
                <a:tc>
                  <a:txBody>
                    <a:bodyPr/>
                    <a:lstStyle/>
                    <a:p>
                      <a:pPr>
                        <a:lnSpc>
                          <a:spcPct val="115000"/>
                        </a:lnSpc>
                        <a:spcAft>
                          <a:spcPts val="0"/>
                        </a:spcAft>
                      </a:pPr>
                      <a:r>
                        <a:rPr lang="uk-UA" sz="2000" b="1">
                          <a:effectLst/>
                          <a:latin typeface="Times New Roman" pitchFamily="18" charset="0"/>
                          <a:cs typeface="Times New Roman" pitchFamily="18" charset="0"/>
                        </a:rPr>
                        <a:t>Перевірка мовної теми</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2</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3</a:t>
                      </a:r>
                      <a:endParaRPr lang="uk-UA" sz="2000" b="1">
                        <a:effectLst/>
                        <a:latin typeface="Times New Roman" pitchFamily="18" charset="0"/>
                        <a:ea typeface="Times New Roman"/>
                        <a:cs typeface="Times New Roman" pitchFamily="18" charset="0"/>
                      </a:endParaRPr>
                    </a:p>
                  </a:txBody>
                  <a:tcPr marL="68580" marR="68580" marT="0" marB="0"/>
                </a:tc>
              </a:tr>
              <a:tr h="452983">
                <a:tc>
                  <a:txBody>
                    <a:bodyPr/>
                    <a:lstStyle/>
                    <a:p>
                      <a:pPr>
                        <a:lnSpc>
                          <a:spcPct val="115000"/>
                        </a:lnSpc>
                        <a:spcAft>
                          <a:spcPts val="0"/>
                        </a:spcAft>
                      </a:pPr>
                      <a:r>
                        <a:rPr lang="uk-UA" sz="2000" b="1">
                          <a:effectLst/>
                          <a:latin typeface="Times New Roman" pitchFamily="18" charset="0"/>
                          <a:cs typeface="Times New Roman" pitchFamily="18" charset="0"/>
                        </a:rPr>
                        <a:t>Письмо: переказ</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452983">
                <a:tc>
                  <a:txBody>
                    <a:bodyPr/>
                    <a:lstStyle/>
                    <a:p>
                      <a:pPr marL="643890">
                        <a:lnSpc>
                          <a:spcPct val="115000"/>
                        </a:lnSpc>
                        <a:spcAft>
                          <a:spcPts val="0"/>
                        </a:spcAft>
                      </a:pPr>
                      <a:r>
                        <a:rPr lang="uk-UA" sz="2000" b="1">
                          <a:effectLst/>
                          <a:latin typeface="Times New Roman" pitchFamily="18" charset="0"/>
                          <a:cs typeface="Times New Roman" pitchFamily="18" charset="0"/>
                        </a:rPr>
                        <a:t>твір</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452983">
                <a:tc>
                  <a:txBody>
                    <a:bodyPr/>
                    <a:lstStyle/>
                    <a:p>
                      <a:pPr>
                        <a:lnSpc>
                          <a:spcPct val="115000"/>
                        </a:lnSpc>
                        <a:spcAft>
                          <a:spcPts val="0"/>
                        </a:spcAft>
                      </a:pPr>
                      <a:r>
                        <a:rPr lang="uk-UA" sz="2000" b="1">
                          <a:effectLst/>
                          <a:latin typeface="Times New Roman" pitchFamily="18" charset="0"/>
                          <a:cs typeface="Times New Roman" pitchFamily="18" charset="0"/>
                        </a:rPr>
                        <a:t>Правопис: диктант</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452983">
                <a:tc gridSpan="7">
                  <a:txBody>
                    <a:bodyPr/>
                    <a:lstStyle/>
                    <a:p>
                      <a:pPr algn="ctr">
                        <a:lnSpc>
                          <a:spcPct val="115000"/>
                        </a:lnSpc>
                        <a:spcAft>
                          <a:spcPts val="0"/>
                        </a:spcAft>
                      </a:pPr>
                      <a:r>
                        <a:rPr lang="uk-UA" sz="2000" b="1" dirty="0">
                          <a:ln>
                            <a:solidFill>
                              <a:srgbClr val="00FF00"/>
                            </a:solidFill>
                          </a:ln>
                          <a:solidFill>
                            <a:srgbClr val="00FF00"/>
                          </a:solidFill>
                          <a:effectLst/>
                          <a:latin typeface="Times New Roman" pitchFamily="18" charset="0"/>
                          <a:cs typeface="Times New Roman" pitchFamily="18" charset="0"/>
                        </a:rPr>
                        <a:t>Індивідуальні види контрольних робіт</a:t>
                      </a:r>
                      <a:endParaRPr lang="uk-UA" sz="2000" b="1" dirty="0">
                        <a:ln>
                          <a:solidFill>
                            <a:srgbClr val="00FF00"/>
                          </a:solidFill>
                        </a:ln>
                        <a:solidFill>
                          <a:srgbClr val="00FF00"/>
                        </a:solidFill>
                        <a:effectLst/>
                        <a:latin typeface="Times New Roman" pitchFamily="18" charset="0"/>
                        <a:ea typeface="Times New Roman"/>
                        <a:cs typeface="Times New Roman"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52983">
                <a:tc>
                  <a:txBody>
                    <a:bodyPr/>
                    <a:lstStyle/>
                    <a:p>
                      <a:pPr>
                        <a:lnSpc>
                          <a:spcPct val="115000"/>
                        </a:lnSpc>
                        <a:spcAft>
                          <a:spcPts val="0"/>
                        </a:spcAft>
                      </a:pPr>
                      <a:r>
                        <a:rPr lang="uk-UA" sz="2000" b="1">
                          <a:effectLst/>
                          <a:latin typeface="Times New Roman" pitchFamily="18" charset="0"/>
                          <a:cs typeface="Times New Roman" pitchFamily="18" charset="0"/>
                        </a:rPr>
                        <a:t>Говоріння:   діалог</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452983">
                <a:tc>
                  <a:txBody>
                    <a:bodyPr/>
                    <a:lstStyle/>
                    <a:p>
                      <a:pPr marL="783590">
                        <a:lnSpc>
                          <a:spcPct val="115000"/>
                        </a:lnSpc>
                        <a:spcAft>
                          <a:spcPts val="0"/>
                        </a:spcAft>
                      </a:pPr>
                      <a:r>
                        <a:rPr lang="uk-UA" sz="2000" b="1">
                          <a:effectLst/>
                          <a:latin typeface="Times New Roman" pitchFamily="18" charset="0"/>
                          <a:cs typeface="Times New Roman" pitchFamily="18" charset="0"/>
                        </a:rPr>
                        <a:t> усний переказ</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nchor="ctr"/>
                </a:tc>
              </a:tr>
              <a:tr h="452983">
                <a:tc>
                  <a:txBody>
                    <a:bodyPr/>
                    <a:lstStyle/>
                    <a:p>
                      <a:pPr marL="783590">
                        <a:lnSpc>
                          <a:spcPct val="115000"/>
                        </a:lnSpc>
                        <a:spcAft>
                          <a:spcPts val="0"/>
                        </a:spcAft>
                      </a:pPr>
                      <a:r>
                        <a:rPr lang="uk-UA" sz="2000" b="1" dirty="0">
                          <a:effectLst/>
                          <a:latin typeface="Times New Roman" pitchFamily="18" charset="0"/>
                          <a:cs typeface="Times New Roman" pitchFamily="18" charset="0"/>
                        </a:rPr>
                        <a:t>усний твір</a:t>
                      </a:r>
                      <a:endParaRPr lang="uk-UA" sz="2000" b="1"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a:effectLst/>
                          <a:latin typeface="Times New Roman" pitchFamily="18" charset="0"/>
                          <a:cs typeface="Times New Roman" pitchFamily="18" charset="0"/>
                        </a:rPr>
                        <a:t>1</a:t>
                      </a:r>
                      <a:endParaRPr lang="uk-UA" sz="2000" b="1">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uk-UA" sz="2000" b="1" dirty="0">
                          <a:effectLst/>
                          <a:latin typeface="Times New Roman" pitchFamily="18" charset="0"/>
                          <a:cs typeface="Times New Roman" pitchFamily="18" charset="0"/>
                        </a:rPr>
                        <a:t>1</a:t>
                      </a:r>
                      <a:endParaRPr lang="uk-UA" sz="2000" b="1"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3848021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6.jpeg"/></Relationships>
</file>

<file path=ppt/theme/_rels/them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1_Вестибюль">
  <a:themeElements>
    <a:clrScheme name="Вестибюль">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Цивільна">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Цивільна">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Цивільна">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3695</TotalTime>
  <Words>1915</Words>
  <Application>Microsoft Office PowerPoint</Application>
  <PresentationFormat>Довільний</PresentationFormat>
  <Paragraphs>504</Paragraphs>
  <Slides>20</Slides>
  <Notes>1</Notes>
  <HiddenSlides>0</HiddenSlides>
  <MMClips>0</MMClips>
  <ScaleCrop>false</ScaleCrop>
  <HeadingPairs>
    <vt:vector size="4" baseType="variant">
      <vt:variant>
        <vt:lpstr>Тема</vt:lpstr>
      </vt:variant>
      <vt:variant>
        <vt:i4>3</vt:i4>
      </vt:variant>
      <vt:variant>
        <vt:lpstr>Заголовки слайдів</vt:lpstr>
      </vt:variant>
      <vt:variant>
        <vt:i4>20</vt:i4>
      </vt:variant>
    </vt:vector>
  </HeadingPairs>
  <TitlesOfParts>
    <vt:vector size="23" baseType="lpstr">
      <vt:lpstr>Ион</vt:lpstr>
      <vt:lpstr>1_Вестибюль</vt:lpstr>
      <vt:lpstr>Цивільна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Програми  курсів за вибором та факультативів </vt:lpstr>
      <vt:lpstr>Слайд 15</vt:lpstr>
      <vt:lpstr>Слайд 16</vt:lpstr>
      <vt:lpstr>Слайд 17</vt:lpstr>
      <vt:lpstr>Слайд 18</vt:lpstr>
      <vt:lpstr>Слайд 19</vt:lpstr>
      <vt:lpstr>Слайд 20</vt:lpstr>
    </vt:vector>
  </TitlesOfParts>
  <Company>diakov.net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User</cp:lastModifiedBy>
  <cp:revision>232</cp:revision>
  <dcterms:created xsi:type="dcterms:W3CDTF">2015-08-13T06:39:34Z</dcterms:created>
  <dcterms:modified xsi:type="dcterms:W3CDTF">2018-08-22T07:05:27Z</dcterms:modified>
</cp:coreProperties>
</file>